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3" r:id="rId1"/>
  </p:sldMasterIdLst>
  <p:sldIdLst>
    <p:sldId id="256" r:id="rId2"/>
    <p:sldId id="257" r:id="rId3"/>
    <p:sldId id="264" r:id="rId4"/>
    <p:sldId id="260" r:id="rId5"/>
    <p:sldId id="261" r:id="rId6"/>
    <p:sldId id="265" r:id="rId7"/>
    <p:sldId id="274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66" r:id="rId16"/>
    <p:sldId id="275" r:id="rId17"/>
    <p:sldId id="276" r:id="rId18"/>
    <p:sldId id="277" r:id="rId19"/>
    <p:sldId id="278" r:id="rId20"/>
    <p:sldId id="279" r:id="rId2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94D307E-4B92-49FC-8B46-5029FA925D4B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13299FC5-15AE-4287-94EC-7EB92FD7A0F8}">
      <dgm:prSet/>
      <dgm:spPr/>
      <dgm:t>
        <a:bodyPr/>
        <a:lstStyle/>
        <a:p>
          <a:r>
            <a:rPr lang="tr-TR" dirty="0"/>
            <a:t>DEKAN</a:t>
          </a:r>
        </a:p>
      </dgm:t>
    </dgm:pt>
    <dgm:pt modelId="{FD0C0BA2-F607-407C-AECB-360F5FC1C120}" type="parTrans" cxnId="{2FED3677-78B8-48A0-ADD3-1DBEBE85B95B}">
      <dgm:prSet/>
      <dgm:spPr/>
      <dgm:t>
        <a:bodyPr/>
        <a:lstStyle/>
        <a:p>
          <a:endParaRPr lang="tr-TR"/>
        </a:p>
      </dgm:t>
    </dgm:pt>
    <dgm:pt modelId="{7E197DEA-3861-4A50-BD50-258A0DB5A353}" type="sibTrans" cxnId="{2FED3677-78B8-48A0-ADD3-1DBEBE85B95B}">
      <dgm:prSet/>
      <dgm:spPr/>
      <dgm:t>
        <a:bodyPr/>
        <a:lstStyle/>
        <a:p>
          <a:endParaRPr lang="tr-TR"/>
        </a:p>
      </dgm:t>
    </dgm:pt>
    <dgm:pt modelId="{756E1D23-7B10-4C92-83AD-9C06594F4EAA}">
      <dgm:prSet/>
      <dgm:spPr/>
      <dgm:t>
        <a:bodyPr/>
        <a:lstStyle/>
        <a:p>
          <a:r>
            <a:rPr lang="tr-TR" dirty="0"/>
            <a:t>FAKÜLTE KURULU </a:t>
          </a:r>
        </a:p>
      </dgm:t>
    </dgm:pt>
    <dgm:pt modelId="{513F7D5C-A154-4F6C-A467-11070979A78B}" type="parTrans" cxnId="{35D822ED-F976-4B1E-A9A6-BE1325B9A918}">
      <dgm:prSet/>
      <dgm:spPr/>
      <dgm:t>
        <a:bodyPr/>
        <a:lstStyle/>
        <a:p>
          <a:endParaRPr lang="tr-TR"/>
        </a:p>
      </dgm:t>
    </dgm:pt>
    <dgm:pt modelId="{40AA3D13-A8F0-4F64-9707-7DB7E2BF1D9D}" type="sibTrans" cxnId="{35D822ED-F976-4B1E-A9A6-BE1325B9A918}">
      <dgm:prSet/>
      <dgm:spPr/>
      <dgm:t>
        <a:bodyPr/>
        <a:lstStyle/>
        <a:p>
          <a:endParaRPr lang="tr-TR"/>
        </a:p>
      </dgm:t>
    </dgm:pt>
    <dgm:pt modelId="{E532E619-97BC-404C-84FE-65AD3851E069}">
      <dgm:prSet/>
      <dgm:spPr/>
      <dgm:t>
        <a:bodyPr/>
        <a:lstStyle/>
        <a:p>
          <a:r>
            <a:rPr lang="tr-TR" dirty="0"/>
            <a:t>FAKÜLTE YÖNETİM KURULU</a:t>
          </a:r>
        </a:p>
      </dgm:t>
    </dgm:pt>
    <dgm:pt modelId="{BBE3FDC8-F296-47E4-8F5B-4E07447C02AC}" type="parTrans" cxnId="{242BB49C-F8F1-4909-9E57-A0B586E163D0}">
      <dgm:prSet/>
      <dgm:spPr/>
      <dgm:t>
        <a:bodyPr/>
        <a:lstStyle/>
        <a:p>
          <a:endParaRPr lang="tr-TR"/>
        </a:p>
      </dgm:t>
    </dgm:pt>
    <dgm:pt modelId="{789FA6C6-4988-4ADB-A47F-26AB0E5B7CDE}" type="sibTrans" cxnId="{242BB49C-F8F1-4909-9E57-A0B586E163D0}">
      <dgm:prSet/>
      <dgm:spPr/>
      <dgm:t>
        <a:bodyPr/>
        <a:lstStyle/>
        <a:p>
          <a:endParaRPr lang="tr-TR"/>
        </a:p>
      </dgm:t>
    </dgm:pt>
    <dgm:pt modelId="{2D234F7F-98F5-47AF-B99E-B2DC71CE4A73}">
      <dgm:prSet/>
      <dgm:spPr/>
      <dgm:t>
        <a:bodyPr/>
        <a:lstStyle/>
        <a:p>
          <a:r>
            <a:rPr lang="tr-TR" dirty="0"/>
            <a:t>İDARİ BİRİMLER</a:t>
          </a:r>
        </a:p>
      </dgm:t>
    </dgm:pt>
    <dgm:pt modelId="{7601FCB1-AD43-4E23-8026-984FEB7C1F9C}" type="parTrans" cxnId="{FEE738FA-7ABD-4341-AFE6-4F1BE6A67777}">
      <dgm:prSet/>
      <dgm:spPr/>
      <dgm:t>
        <a:bodyPr/>
        <a:lstStyle/>
        <a:p>
          <a:endParaRPr lang="tr-TR"/>
        </a:p>
      </dgm:t>
    </dgm:pt>
    <dgm:pt modelId="{82430DF5-3DF9-46DF-9CE5-B05495C15AC0}" type="sibTrans" cxnId="{FEE738FA-7ABD-4341-AFE6-4F1BE6A67777}">
      <dgm:prSet/>
      <dgm:spPr/>
      <dgm:t>
        <a:bodyPr/>
        <a:lstStyle/>
        <a:p>
          <a:endParaRPr lang="tr-TR"/>
        </a:p>
      </dgm:t>
    </dgm:pt>
    <dgm:pt modelId="{DCC5FB90-B3D1-407A-BF47-0693FF1BC082}">
      <dgm:prSet/>
      <dgm:spPr/>
      <dgm:t>
        <a:bodyPr/>
        <a:lstStyle/>
        <a:p>
          <a:r>
            <a:rPr lang="tr-TR" dirty="0"/>
            <a:t>BÖLÜM SEKRETERLİĞİ</a:t>
          </a:r>
        </a:p>
      </dgm:t>
    </dgm:pt>
    <dgm:pt modelId="{AF045F21-F85B-40F5-BFC8-7B12FA4EAA89}" type="parTrans" cxnId="{BEFDC86D-6AD6-4C1C-A83F-5134589FB79E}">
      <dgm:prSet/>
      <dgm:spPr/>
      <dgm:t>
        <a:bodyPr/>
        <a:lstStyle/>
        <a:p>
          <a:endParaRPr lang="tr-TR"/>
        </a:p>
      </dgm:t>
    </dgm:pt>
    <dgm:pt modelId="{E488E41C-2974-4E3F-B7E1-EBF1D6C00F0F}" type="sibTrans" cxnId="{BEFDC86D-6AD6-4C1C-A83F-5134589FB79E}">
      <dgm:prSet/>
      <dgm:spPr/>
      <dgm:t>
        <a:bodyPr/>
        <a:lstStyle/>
        <a:p>
          <a:endParaRPr lang="tr-TR"/>
        </a:p>
      </dgm:t>
    </dgm:pt>
    <dgm:pt modelId="{E58441F4-E948-46CB-87FF-0958AEE13727}">
      <dgm:prSet/>
      <dgm:spPr/>
      <dgm:t>
        <a:bodyPr/>
        <a:lstStyle/>
        <a:p>
          <a:r>
            <a:rPr lang="tr-TR" dirty="0"/>
            <a:t>KOMİSYONLAR </a:t>
          </a:r>
        </a:p>
      </dgm:t>
    </dgm:pt>
    <dgm:pt modelId="{FAF16266-1FC4-4864-9AF0-F9632D6F87AA}" type="parTrans" cxnId="{4CB84E1B-34DC-4605-ABE7-5E932980F483}">
      <dgm:prSet/>
      <dgm:spPr/>
      <dgm:t>
        <a:bodyPr/>
        <a:lstStyle/>
        <a:p>
          <a:endParaRPr lang="tr-TR"/>
        </a:p>
      </dgm:t>
    </dgm:pt>
    <dgm:pt modelId="{D0F25933-2EEB-4319-83E8-EABE60109169}" type="sibTrans" cxnId="{4CB84E1B-34DC-4605-ABE7-5E932980F483}">
      <dgm:prSet/>
      <dgm:spPr/>
      <dgm:t>
        <a:bodyPr/>
        <a:lstStyle/>
        <a:p>
          <a:endParaRPr lang="tr-TR"/>
        </a:p>
      </dgm:t>
    </dgm:pt>
    <dgm:pt modelId="{9733B20F-7FA5-4AA7-B861-C0F1CC86AE20}">
      <dgm:prSet/>
      <dgm:spPr/>
      <dgm:t>
        <a:bodyPr/>
        <a:lstStyle/>
        <a:p>
          <a:r>
            <a:rPr lang="tr-TR"/>
            <a:t>FAKÜLTE </a:t>
          </a:r>
          <a:r>
            <a:rPr lang="tr-TR" dirty="0"/>
            <a:t>SEKRETERLİĞİ </a:t>
          </a:r>
        </a:p>
      </dgm:t>
    </dgm:pt>
    <dgm:pt modelId="{29D22DF4-6A53-45FB-9E1D-E1F2E5A473CA}" type="parTrans" cxnId="{D8113900-2643-457D-8C3B-95D570140685}">
      <dgm:prSet/>
      <dgm:spPr/>
      <dgm:t>
        <a:bodyPr/>
        <a:lstStyle/>
        <a:p>
          <a:endParaRPr lang="tr-TR"/>
        </a:p>
      </dgm:t>
    </dgm:pt>
    <dgm:pt modelId="{51C0AC23-302C-49CA-A15C-2CEB2A47C0C0}" type="sibTrans" cxnId="{D8113900-2643-457D-8C3B-95D570140685}">
      <dgm:prSet/>
      <dgm:spPr/>
      <dgm:t>
        <a:bodyPr/>
        <a:lstStyle/>
        <a:p>
          <a:endParaRPr lang="tr-TR"/>
        </a:p>
      </dgm:t>
    </dgm:pt>
    <dgm:pt modelId="{9F551321-EA68-42D2-B918-B64412843025}">
      <dgm:prSet/>
      <dgm:spPr/>
      <dgm:t>
        <a:bodyPr/>
        <a:lstStyle/>
        <a:p>
          <a:r>
            <a:rPr lang="tr-TR" dirty="0"/>
            <a:t>AKADEMİK BİRİMLER</a:t>
          </a:r>
        </a:p>
      </dgm:t>
    </dgm:pt>
    <dgm:pt modelId="{7421C72E-A768-47FC-84EF-CE251015C7D3}" type="parTrans" cxnId="{E08EF646-4B7A-4B41-BF52-B3DEB1F4558E}">
      <dgm:prSet/>
      <dgm:spPr/>
      <dgm:t>
        <a:bodyPr/>
        <a:lstStyle/>
        <a:p>
          <a:endParaRPr lang="tr-TR"/>
        </a:p>
      </dgm:t>
    </dgm:pt>
    <dgm:pt modelId="{E274A8F3-08C1-448C-82DA-21F47E5D57F1}" type="sibTrans" cxnId="{E08EF646-4B7A-4B41-BF52-B3DEB1F4558E}">
      <dgm:prSet/>
      <dgm:spPr/>
      <dgm:t>
        <a:bodyPr/>
        <a:lstStyle/>
        <a:p>
          <a:endParaRPr lang="tr-TR"/>
        </a:p>
      </dgm:t>
    </dgm:pt>
    <dgm:pt modelId="{CB5821B9-9207-4586-AC3B-9F3A598F3420}">
      <dgm:prSet/>
      <dgm:spPr/>
      <dgm:t>
        <a:bodyPr/>
        <a:lstStyle/>
        <a:p>
          <a:r>
            <a:rPr lang="tr-TR" dirty="0"/>
            <a:t>DEKAN YARDIMCISI</a:t>
          </a:r>
        </a:p>
      </dgm:t>
    </dgm:pt>
    <dgm:pt modelId="{116F27A1-81BD-44CB-8906-54666672E5B5}" type="parTrans" cxnId="{E49D072E-8561-4AE4-947F-5B5E1AE7BCBD}">
      <dgm:prSet/>
      <dgm:spPr/>
      <dgm:t>
        <a:bodyPr/>
        <a:lstStyle/>
        <a:p>
          <a:endParaRPr lang="tr-TR"/>
        </a:p>
      </dgm:t>
    </dgm:pt>
    <dgm:pt modelId="{9D698857-2E7C-40DC-BD6B-7D2A855D4064}" type="sibTrans" cxnId="{E49D072E-8561-4AE4-947F-5B5E1AE7BCBD}">
      <dgm:prSet/>
      <dgm:spPr/>
      <dgm:t>
        <a:bodyPr/>
        <a:lstStyle/>
        <a:p>
          <a:endParaRPr lang="tr-TR"/>
        </a:p>
      </dgm:t>
    </dgm:pt>
    <dgm:pt modelId="{BD7CEC30-F6EB-405C-AA92-F59D0801B22D}" type="pres">
      <dgm:prSet presAssocID="{794D307E-4B92-49FC-8B46-5029FA925D4B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806A1569-8366-4AA9-A313-6D80EC694EBA}" type="pres">
      <dgm:prSet presAssocID="{794D307E-4B92-49FC-8B46-5029FA925D4B}" presName="hierFlow" presStyleCnt="0"/>
      <dgm:spPr/>
    </dgm:pt>
    <dgm:pt modelId="{34284E80-A1CF-4DB6-A6AC-1F124394C68F}" type="pres">
      <dgm:prSet presAssocID="{794D307E-4B92-49FC-8B46-5029FA925D4B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9AEFE7FE-275D-4166-BA76-8C1EECC371D4}" type="pres">
      <dgm:prSet presAssocID="{13299FC5-15AE-4287-94EC-7EB92FD7A0F8}" presName="Name14" presStyleCnt="0"/>
      <dgm:spPr/>
    </dgm:pt>
    <dgm:pt modelId="{58B54D1D-682B-4966-AE5E-7409BAB0E60D}" type="pres">
      <dgm:prSet presAssocID="{13299FC5-15AE-4287-94EC-7EB92FD7A0F8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49758264-7377-4175-BAA7-152E0AF856B2}" type="pres">
      <dgm:prSet presAssocID="{13299FC5-15AE-4287-94EC-7EB92FD7A0F8}" presName="hierChild2" presStyleCnt="0"/>
      <dgm:spPr/>
    </dgm:pt>
    <dgm:pt modelId="{AD6159C7-7BAC-480E-B0D3-9CCB1C822AA7}" type="pres">
      <dgm:prSet presAssocID="{7421C72E-A768-47FC-84EF-CE251015C7D3}" presName="Name19" presStyleLbl="parChTrans1D2" presStyleIdx="0" presStyleCnt="6"/>
      <dgm:spPr/>
      <dgm:t>
        <a:bodyPr/>
        <a:lstStyle/>
        <a:p>
          <a:endParaRPr lang="tr-TR"/>
        </a:p>
      </dgm:t>
    </dgm:pt>
    <dgm:pt modelId="{79653D56-94B3-4353-945B-64594B3FB018}" type="pres">
      <dgm:prSet presAssocID="{9F551321-EA68-42D2-B918-B64412843025}" presName="Name21" presStyleCnt="0"/>
      <dgm:spPr/>
    </dgm:pt>
    <dgm:pt modelId="{EAE0F502-AFCE-461D-8568-FC719360E8E8}" type="pres">
      <dgm:prSet presAssocID="{9F551321-EA68-42D2-B918-B64412843025}" presName="level2Shape" presStyleLbl="node2" presStyleIdx="0" presStyleCnt="6"/>
      <dgm:spPr/>
      <dgm:t>
        <a:bodyPr/>
        <a:lstStyle/>
        <a:p>
          <a:endParaRPr lang="tr-TR"/>
        </a:p>
      </dgm:t>
    </dgm:pt>
    <dgm:pt modelId="{EBD90565-F07A-4B63-B23B-86250F5D343D}" type="pres">
      <dgm:prSet presAssocID="{9F551321-EA68-42D2-B918-B64412843025}" presName="hierChild3" presStyleCnt="0"/>
      <dgm:spPr/>
    </dgm:pt>
    <dgm:pt modelId="{D0681F2C-850C-4455-8993-00FE06AB9DE2}" type="pres">
      <dgm:prSet presAssocID="{116F27A1-81BD-44CB-8906-54666672E5B5}" presName="Name19" presStyleLbl="parChTrans1D2" presStyleIdx="1" presStyleCnt="6"/>
      <dgm:spPr/>
      <dgm:t>
        <a:bodyPr/>
        <a:lstStyle/>
        <a:p>
          <a:endParaRPr lang="tr-TR"/>
        </a:p>
      </dgm:t>
    </dgm:pt>
    <dgm:pt modelId="{FAB69DEB-21FF-4B14-BEDF-B9280C4DE16C}" type="pres">
      <dgm:prSet presAssocID="{CB5821B9-9207-4586-AC3B-9F3A598F3420}" presName="Name21" presStyleCnt="0"/>
      <dgm:spPr/>
    </dgm:pt>
    <dgm:pt modelId="{878764A2-3FD7-4675-AE5F-09324034635C}" type="pres">
      <dgm:prSet presAssocID="{CB5821B9-9207-4586-AC3B-9F3A598F3420}" presName="level2Shape" presStyleLbl="node2" presStyleIdx="1" presStyleCnt="6"/>
      <dgm:spPr/>
      <dgm:t>
        <a:bodyPr/>
        <a:lstStyle/>
        <a:p>
          <a:endParaRPr lang="tr-TR"/>
        </a:p>
      </dgm:t>
    </dgm:pt>
    <dgm:pt modelId="{EC1D0759-0663-4B87-A68B-F951AA585AA5}" type="pres">
      <dgm:prSet presAssocID="{CB5821B9-9207-4586-AC3B-9F3A598F3420}" presName="hierChild3" presStyleCnt="0"/>
      <dgm:spPr/>
    </dgm:pt>
    <dgm:pt modelId="{3708C685-035C-4DBE-973C-FD80FE7B9266}" type="pres">
      <dgm:prSet presAssocID="{513F7D5C-A154-4F6C-A467-11070979A78B}" presName="Name19" presStyleLbl="parChTrans1D2" presStyleIdx="2" presStyleCnt="6"/>
      <dgm:spPr/>
      <dgm:t>
        <a:bodyPr/>
        <a:lstStyle/>
        <a:p>
          <a:endParaRPr lang="tr-TR"/>
        </a:p>
      </dgm:t>
    </dgm:pt>
    <dgm:pt modelId="{AB54CA32-B01C-4CCD-9EBC-463EE9EC3943}" type="pres">
      <dgm:prSet presAssocID="{756E1D23-7B10-4C92-83AD-9C06594F4EAA}" presName="Name21" presStyleCnt="0"/>
      <dgm:spPr/>
    </dgm:pt>
    <dgm:pt modelId="{0A26CE79-95B4-4960-BC9C-60A3C9DA6F84}" type="pres">
      <dgm:prSet presAssocID="{756E1D23-7B10-4C92-83AD-9C06594F4EAA}" presName="level2Shape" presStyleLbl="node2" presStyleIdx="2" presStyleCnt="6"/>
      <dgm:spPr/>
      <dgm:t>
        <a:bodyPr/>
        <a:lstStyle/>
        <a:p>
          <a:endParaRPr lang="tr-TR"/>
        </a:p>
      </dgm:t>
    </dgm:pt>
    <dgm:pt modelId="{4BB2096A-4A17-4094-997A-0C2BAA416523}" type="pres">
      <dgm:prSet presAssocID="{756E1D23-7B10-4C92-83AD-9C06594F4EAA}" presName="hierChild3" presStyleCnt="0"/>
      <dgm:spPr/>
    </dgm:pt>
    <dgm:pt modelId="{60492EFC-86A3-42F7-BA2B-097CD717291F}" type="pres">
      <dgm:prSet presAssocID="{BBE3FDC8-F296-47E4-8F5B-4E07447C02AC}" presName="Name19" presStyleLbl="parChTrans1D2" presStyleIdx="3" presStyleCnt="6"/>
      <dgm:spPr/>
      <dgm:t>
        <a:bodyPr/>
        <a:lstStyle/>
        <a:p>
          <a:endParaRPr lang="tr-TR"/>
        </a:p>
      </dgm:t>
    </dgm:pt>
    <dgm:pt modelId="{865C8142-D3B3-432F-B455-02DDD2834CAB}" type="pres">
      <dgm:prSet presAssocID="{E532E619-97BC-404C-84FE-65AD3851E069}" presName="Name21" presStyleCnt="0"/>
      <dgm:spPr/>
    </dgm:pt>
    <dgm:pt modelId="{481C4334-FAA0-4CEA-9284-5299B9AE56CD}" type="pres">
      <dgm:prSet presAssocID="{E532E619-97BC-404C-84FE-65AD3851E069}" presName="level2Shape" presStyleLbl="node2" presStyleIdx="3" presStyleCnt="6"/>
      <dgm:spPr/>
      <dgm:t>
        <a:bodyPr/>
        <a:lstStyle/>
        <a:p>
          <a:endParaRPr lang="tr-TR"/>
        </a:p>
      </dgm:t>
    </dgm:pt>
    <dgm:pt modelId="{17DDF45A-1A5C-4334-83BD-B07EC6290A77}" type="pres">
      <dgm:prSet presAssocID="{E532E619-97BC-404C-84FE-65AD3851E069}" presName="hierChild3" presStyleCnt="0"/>
      <dgm:spPr/>
    </dgm:pt>
    <dgm:pt modelId="{F1F6287F-FD23-4301-9102-D98597CC8A77}" type="pres">
      <dgm:prSet presAssocID="{7601FCB1-AD43-4E23-8026-984FEB7C1F9C}" presName="Name19" presStyleLbl="parChTrans1D2" presStyleIdx="4" presStyleCnt="6"/>
      <dgm:spPr/>
      <dgm:t>
        <a:bodyPr/>
        <a:lstStyle/>
        <a:p>
          <a:endParaRPr lang="tr-TR"/>
        </a:p>
      </dgm:t>
    </dgm:pt>
    <dgm:pt modelId="{BDEB1856-FE95-41D5-BC3F-82BB48CB2166}" type="pres">
      <dgm:prSet presAssocID="{2D234F7F-98F5-47AF-B99E-B2DC71CE4A73}" presName="Name21" presStyleCnt="0"/>
      <dgm:spPr/>
    </dgm:pt>
    <dgm:pt modelId="{A6350486-8638-47BC-83B5-7281F5D89723}" type="pres">
      <dgm:prSet presAssocID="{2D234F7F-98F5-47AF-B99E-B2DC71CE4A73}" presName="level2Shape" presStyleLbl="node2" presStyleIdx="4" presStyleCnt="6"/>
      <dgm:spPr/>
      <dgm:t>
        <a:bodyPr/>
        <a:lstStyle/>
        <a:p>
          <a:endParaRPr lang="tr-TR"/>
        </a:p>
      </dgm:t>
    </dgm:pt>
    <dgm:pt modelId="{01E7E445-F6C3-43E9-A626-2696EFDCB920}" type="pres">
      <dgm:prSet presAssocID="{2D234F7F-98F5-47AF-B99E-B2DC71CE4A73}" presName="hierChild3" presStyleCnt="0"/>
      <dgm:spPr/>
    </dgm:pt>
    <dgm:pt modelId="{4D73A4C6-C3B3-4863-8480-9855ECDB87F7}" type="pres">
      <dgm:prSet presAssocID="{29D22DF4-6A53-45FB-9E1D-E1F2E5A473CA}" presName="Name19" presStyleLbl="parChTrans1D3" presStyleIdx="0" presStyleCnt="1"/>
      <dgm:spPr/>
      <dgm:t>
        <a:bodyPr/>
        <a:lstStyle/>
        <a:p>
          <a:endParaRPr lang="tr-TR"/>
        </a:p>
      </dgm:t>
    </dgm:pt>
    <dgm:pt modelId="{090DABF8-1500-41A2-A0A2-BF63EE9352A4}" type="pres">
      <dgm:prSet presAssocID="{9733B20F-7FA5-4AA7-B861-C0F1CC86AE20}" presName="Name21" presStyleCnt="0"/>
      <dgm:spPr/>
    </dgm:pt>
    <dgm:pt modelId="{0B89B5B9-A359-4271-B610-184F8FFF8E9F}" type="pres">
      <dgm:prSet presAssocID="{9733B20F-7FA5-4AA7-B861-C0F1CC86AE20}" presName="level2Shape" presStyleLbl="node3" presStyleIdx="0" presStyleCnt="1"/>
      <dgm:spPr/>
      <dgm:t>
        <a:bodyPr/>
        <a:lstStyle/>
        <a:p>
          <a:endParaRPr lang="tr-TR"/>
        </a:p>
      </dgm:t>
    </dgm:pt>
    <dgm:pt modelId="{91D5BC49-9647-4FB4-902E-599237BB11EA}" type="pres">
      <dgm:prSet presAssocID="{9733B20F-7FA5-4AA7-B861-C0F1CC86AE20}" presName="hierChild3" presStyleCnt="0"/>
      <dgm:spPr/>
    </dgm:pt>
    <dgm:pt modelId="{11BCD9AC-8471-4226-9628-715208741A17}" type="pres">
      <dgm:prSet presAssocID="{AF045F21-F85B-40F5-BFC8-7B12FA4EAA89}" presName="Name19" presStyleLbl="parChTrans1D4" presStyleIdx="0" presStyleCnt="1"/>
      <dgm:spPr/>
      <dgm:t>
        <a:bodyPr/>
        <a:lstStyle/>
        <a:p>
          <a:endParaRPr lang="tr-TR"/>
        </a:p>
      </dgm:t>
    </dgm:pt>
    <dgm:pt modelId="{E7F6B6AC-8D1C-4514-868D-A95F90F0C877}" type="pres">
      <dgm:prSet presAssocID="{DCC5FB90-B3D1-407A-BF47-0693FF1BC082}" presName="Name21" presStyleCnt="0"/>
      <dgm:spPr/>
    </dgm:pt>
    <dgm:pt modelId="{74C17127-DE97-4557-B720-2434CED965B9}" type="pres">
      <dgm:prSet presAssocID="{DCC5FB90-B3D1-407A-BF47-0693FF1BC082}" presName="level2Shape" presStyleLbl="node4" presStyleIdx="0" presStyleCnt="1"/>
      <dgm:spPr/>
      <dgm:t>
        <a:bodyPr/>
        <a:lstStyle/>
        <a:p>
          <a:endParaRPr lang="tr-TR"/>
        </a:p>
      </dgm:t>
    </dgm:pt>
    <dgm:pt modelId="{58E285B8-1BD7-4908-8B1B-01FD4F0BE010}" type="pres">
      <dgm:prSet presAssocID="{DCC5FB90-B3D1-407A-BF47-0693FF1BC082}" presName="hierChild3" presStyleCnt="0"/>
      <dgm:spPr/>
    </dgm:pt>
    <dgm:pt modelId="{6CBDA85B-9FA5-4ACA-B5EC-1562C970C609}" type="pres">
      <dgm:prSet presAssocID="{FAF16266-1FC4-4864-9AF0-F9632D6F87AA}" presName="Name19" presStyleLbl="parChTrans1D2" presStyleIdx="5" presStyleCnt="6"/>
      <dgm:spPr/>
      <dgm:t>
        <a:bodyPr/>
        <a:lstStyle/>
        <a:p>
          <a:endParaRPr lang="tr-TR"/>
        </a:p>
      </dgm:t>
    </dgm:pt>
    <dgm:pt modelId="{2151D112-8F7D-453D-9C2F-7543E265DA2E}" type="pres">
      <dgm:prSet presAssocID="{E58441F4-E948-46CB-87FF-0958AEE13727}" presName="Name21" presStyleCnt="0"/>
      <dgm:spPr/>
    </dgm:pt>
    <dgm:pt modelId="{F9CF5019-8B10-427A-BF1D-4BC3AD857231}" type="pres">
      <dgm:prSet presAssocID="{E58441F4-E948-46CB-87FF-0958AEE13727}" presName="level2Shape" presStyleLbl="node2" presStyleIdx="5" presStyleCnt="6"/>
      <dgm:spPr/>
      <dgm:t>
        <a:bodyPr/>
        <a:lstStyle/>
        <a:p>
          <a:endParaRPr lang="tr-TR"/>
        </a:p>
      </dgm:t>
    </dgm:pt>
    <dgm:pt modelId="{81C390C7-D966-45D7-A97E-D5A811EC9481}" type="pres">
      <dgm:prSet presAssocID="{E58441F4-E948-46CB-87FF-0958AEE13727}" presName="hierChild3" presStyleCnt="0"/>
      <dgm:spPr/>
    </dgm:pt>
    <dgm:pt modelId="{BEA78447-6F85-4AEB-B00A-5E76FEA2D3C6}" type="pres">
      <dgm:prSet presAssocID="{794D307E-4B92-49FC-8B46-5029FA925D4B}" presName="bgShapesFlow" presStyleCnt="0"/>
      <dgm:spPr/>
    </dgm:pt>
  </dgm:ptLst>
  <dgm:cxnLst>
    <dgm:cxn modelId="{FEE738FA-7ABD-4341-AFE6-4F1BE6A67777}" srcId="{13299FC5-15AE-4287-94EC-7EB92FD7A0F8}" destId="{2D234F7F-98F5-47AF-B99E-B2DC71CE4A73}" srcOrd="4" destOrd="0" parTransId="{7601FCB1-AD43-4E23-8026-984FEB7C1F9C}" sibTransId="{82430DF5-3DF9-46DF-9CE5-B05495C15AC0}"/>
    <dgm:cxn modelId="{E167A9E4-1AEE-4289-AD28-7472524C27A9}" type="presOf" srcId="{7601FCB1-AD43-4E23-8026-984FEB7C1F9C}" destId="{F1F6287F-FD23-4301-9102-D98597CC8A77}" srcOrd="0" destOrd="0" presId="urn:microsoft.com/office/officeart/2005/8/layout/hierarchy6"/>
    <dgm:cxn modelId="{26E6B4DC-09D9-478C-B389-1D3BEB82C490}" type="presOf" srcId="{29D22DF4-6A53-45FB-9E1D-E1F2E5A473CA}" destId="{4D73A4C6-C3B3-4863-8480-9855ECDB87F7}" srcOrd="0" destOrd="0" presId="urn:microsoft.com/office/officeart/2005/8/layout/hierarchy6"/>
    <dgm:cxn modelId="{34983435-0FBA-45DB-9DB2-B78124882131}" type="presOf" srcId="{9F551321-EA68-42D2-B918-B64412843025}" destId="{EAE0F502-AFCE-461D-8568-FC719360E8E8}" srcOrd="0" destOrd="0" presId="urn:microsoft.com/office/officeart/2005/8/layout/hierarchy6"/>
    <dgm:cxn modelId="{EAA44C2B-36FE-407D-BF8A-1EA4692F3FDE}" type="presOf" srcId="{9733B20F-7FA5-4AA7-B861-C0F1CC86AE20}" destId="{0B89B5B9-A359-4271-B610-184F8FFF8E9F}" srcOrd="0" destOrd="0" presId="urn:microsoft.com/office/officeart/2005/8/layout/hierarchy6"/>
    <dgm:cxn modelId="{D0A49963-1B28-4DB5-A8B9-7E0537DEFFF8}" type="presOf" srcId="{116F27A1-81BD-44CB-8906-54666672E5B5}" destId="{D0681F2C-850C-4455-8993-00FE06AB9DE2}" srcOrd="0" destOrd="0" presId="urn:microsoft.com/office/officeart/2005/8/layout/hierarchy6"/>
    <dgm:cxn modelId="{B2A8AE75-601C-402F-9877-88FAE00AEBBC}" type="presOf" srcId="{E58441F4-E948-46CB-87FF-0958AEE13727}" destId="{F9CF5019-8B10-427A-BF1D-4BC3AD857231}" srcOrd="0" destOrd="0" presId="urn:microsoft.com/office/officeart/2005/8/layout/hierarchy6"/>
    <dgm:cxn modelId="{E49D072E-8561-4AE4-947F-5B5E1AE7BCBD}" srcId="{13299FC5-15AE-4287-94EC-7EB92FD7A0F8}" destId="{CB5821B9-9207-4586-AC3B-9F3A598F3420}" srcOrd="1" destOrd="0" parTransId="{116F27A1-81BD-44CB-8906-54666672E5B5}" sibTransId="{9D698857-2E7C-40DC-BD6B-7D2A855D4064}"/>
    <dgm:cxn modelId="{59E9C5DF-44A9-425D-8BAD-B83375E6A28B}" type="presOf" srcId="{FAF16266-1FC4-4864-9AF0-F9632D6F87AA}" destId="{6CBDA85B-9FA5-4ACA-B5EC-1562C970C609}" srcOrd="0" destOrd="0" presId="urn:microsoft.com/office/officeart/2005/8/layout/hierarchy6"/>
    <dgm:cxn modelId="{E90F9BFE-76A8-4E8D-8B12-208949F9168C}" type="presOf" srcId="{DCC5FB90-B3D1-407A-BF47-0693FF1BC082}" destId="{74C17127-DE97-4557-B720-2434CED965B9}" srcOrd="0" destOrd="0" presId="urn:microsoft.com/office/officeart/2005/8/layout/hierarchy6"/>
    <dgm:cxn modelId="{35D822ED-F976-4B1E-A9A6-BE1325B9A918}" srcId="{13299FC5-15AE-4287-94EC-7EB92FD7A0F8}" destId="{756E1D23-7B10-4C92-83AD-9C06594F4EAA}" srcOrd="2" destOrd="0" parTransId="{513F7D5C-A154-4F6C-A467-11070979A78B}" sibTransId="{40AA3D13-A8F0-4F64-9707-7DB7E2BF1D9D}"/>
    <dgm:cxn modelId="{E08EF646-4B7A-4B41-BF52-B3DEB1F4558E}" srcId="{13299FC5-15AE-4287-94EC-7EB92FD7A0F8}" destId="{9F551321-EA68-42D2-B918-B64412843025}" srcOrd="0" destOrd="0" parTransId="{7421C72E-A768-47FC-84EF-CE251015C7D3}" sibTransId="{E274A8F3-08C1-448C-82DA-21F47E5D57F1}"/>
    <dgm:cxn modelId="{A10C81B7-AA08-4748-B19C-77A2E953F27B}" type="presOf" srcId="{7421C72E-A768-47FC-84EF-CE251015C7D3}" destId="{AD6159C7-7BAC-480E-B0D3-9CCB1C822AA7}" srcOrd="0" destOrd="0" presId="urn:microsoft.com/office/officeart/2005/8/layout/hierarchy6"/>
    <dgm:cxn modelId="{437FA3E9-8B7A-44EB-8B13-F73E9E4DD320}" type="presOf" srcId="{2D234F7F-98F5-47AF-B99E-B2DC71CE4A73}" destId="{A6350486-8638-47BC-83B5-7281F5D89723}" srcOrd="0" destOrd="0" presId="urn:microsoft.com/office/officeart/2005/8/layout/hierarchy6"/>
    <dgm:cxn modelId="{D8113900-2643-457D-8C3B-95D570140685}" srcId="{2D234F7F-98F5-47AF-B99E-B2DC71CE4A73}" destId="{9733B20F-7FA5-4AA7-B861-C0F1CC86AE20}" srcOrd="0" destOrd="0" parTransId="{29D22DF4-6A53-45FB-9E1D-E1F2E5A473CA}" sibTransId="{51C0AC23-302C-49CA-A15C-2CEB2A47C0C0}"/>
    <dgm:cxn modelId="{944ADA0C-FC9A-49E0-AEAD-8FF3D7677799}" type="presOf" srcId="{756E1D23-7B10-4C92-83AD-9C06594F4EAA}" destId="{0A26CE79-95B4-4960-BC9C-60A3C9DA6F84}" srcOrd="0" destOrd="0" presId="urn:microsoft.com/office/officeart/2005/8/layout/hierarchy6"/>
    <dgm:cxn modelId="{776F0B8E-4154-47D8-A6DC-5319B69A4906}" type="presOf" srcId="{CB5821B9-9207-4586-AC3B-9F3A598F3420}" destId="{878764A2-3FD7-4675-AE5F-09324034635C}" srcOrd="0" destOrd="0" presId="urn:microsoft.com/office/officeart/2005/8/layout/hierarchy6"/>
    <dgm:cxn modelId="{4CB84E1B-34DC-4605-ABE7-5E932980F483}" srcId="{13299FC5-15AE-4287-94EC-7EB92FD7A0F8}" destId="{E58441F4-E948-46CB-87FF-0958AEE13727}" srcOrd="5" destOrd="0" parTransId="{FAF16266-1FC4-4864-9AF0-F9632D6F87AA}" sibTransId="{D0F25933-2EEB-4319-83E8-EABE60109169}"/>
    <dgm:cxn modelId="{D26D3FA2-26BF-47AC-9B85-57D4C81647EA}" type="presOf" srcId="{BBE3FDC8-F296-47E4-8F5B-4E07447C02AC}" destId="{60492EFC-86A3-42F7-BA2B-097CD717291F}" srcOrd="0" destOrd="0" presId="urn:microsoft.com/office/officeart/2005/8/layout/hierarchy6"/>
    <dgm:cxn modelId="{BEFDC86D-6AD6-4C1C-A83F-5134589FB79E}" srcId="{9733B20F-7FA5-4AA7-B861-C0F1CC86AE20}" destId="{DCC5FB90-B3D1-407A-BF47-0693FF1BC082}" srcOrd="0" destOrd="0" parTransId="{AF045F21-F85B-40F5-BFC8-7B12FA4EAA89}" sibTransId="{E488E41C-2974-4E3F-B7E1-EBF1D6C00F0F}"/>
    <dgm:cxn modelId="{F30EAF84-07AD-46A2-BECF-0F61CE836709}" type="presOf" srcId="{13299FC5-15AE-4287-94EC-7EB92FD7A0F8}" destId="{58B54D1D-682B-4966-AE5E-7409BAB0E60D}" srcOrd="0" destOrd="0" presId="urn:microsoft.com/office/officeart/2005/8/layout/hierarchy6"/>
    <dgm:cxn modelId="{AFBF959B-2C1A-4AC6-951F-B555286B6C2F}" type="presOf" srcId="{E532E619-97BC-404C-84FE-65AD3851E069}" destId="{481C4334-FAA0-4CEA-9284-5299B9AE56CD}" srcOrd="0" destOrd="0" presId="urn:microsoft.com/office/officeart/2005/8/layout/hierarchy6"/>
    <dgm:cxn modelId="{38BF0F70-FEE1-46A9-A0F6-0D7245946D1D}" type="presOf" srcId="{513F7D5C-A154-4F6C-A467-11070979A78B}" destId="{3708C685-035C-4DBE-973C-FD80FE7B9266}" srcOrd="0" destOrd="0" presId="urn:microsoft.com/office/officeart/2005/8/layout/hierarchy6"/>
    <dgm:cxn modelId="{2FED3677-78B8-48A0-ADD3-1DBEBE85B95B}" srcId="{794D307E-4B92-49FC-8B46-5029FA925D4B}" destId="{13299FC5-15AE-4287-94EC-7EB92FD7A0F8}" srcOrd="0" destOrd="0" parTransId="{FD0C0BA2-F607-407C-AECB-360F5FC1C120}" sibTransId="{7E197DEA-3861-4A50-BD50-258A0DB5A353}"/>
    <dgm:cxn modelId="{242BB49C-F8F1-4909-9E57-A0B586E163D0}" srcId="{13299FC5-15AE-4287-94EC-7EB92FD7A0F8}" destId="{E532E619-97BC-404C-84FE-65AD3851E069}" srcOrd="3" destOrd="0" parTransId="{BBE3FDC8-F296-47E4-8F5B-4E07447C02AC}" sibTransId="{789FA6C6-4988-4ADB-A47F-26AB0E5B7CDE}"/>
    <dgm:cxn modelId="{ABE0A9FB-A43D-47EF-88BE-2E615D4E486C}" type="presOf" srcId="{794D307E-4B92-49FC-8B46-5029FA925D4B}" destId="{BD7CEC30-F6EB-405C-AA92-F59D0801B22D}" srcOrd="0" destOrd="0" presId="urn:microsoft.com/office/officeart/2005/8/layout/hierarchy6"/>
    <dgm:cxn modelId="{0B519ED7-4632-4617-BAF8-9CFBE44F0041}" type="presOf" srcId="{AF045F21-F85B-40F5-BFC8-7B12FA4EAA89}" destId="{11BCD9AC-8471-4226-9628-715208741A17}" srcOrd="0" destOrd="0" presId="urn:microsoft.com/office/officeart/2005/8/layout/hierarchy6"/>
    <dgm:cxn modelId="{94CC7A3A-1E9E-4233-AA95-02CD8E5DFF65}" type="presParOf" srcId="{BD7CEC30-F6EB-405C-AA92-F59D0801B22D}" destId="{806A1569-8366-4AA9-A313-6D80EC694EBA}" srcOrd="0" destOrd="0" presId="urn:microsoft.com/office/officeart/2005/8/layout/hierarchy6"/>
    <dgm:cxn modelId="{BF8291ED-6DFE-4283-A11C-A598F017C732}" type="presParOf" srcId="{806A1569-8366-4AA9-A313-6D80EC694EBA}" destId="{34284E80-A1CF-4DB6-A6AC-1F124394C68F}" srcOrd="0" destOrd="0" presId="urn:microsoft.com/office/officeart/2005/8/layout/hierarchy6"/>
    <dgm:cxn modelId="{1B0518DC-72D3-43A6-B0B3-DCE147B47D74}" type="presParOf" srcId="{34284E80-A1CF-4DB6-A6AC-1F124394C68F}" destId="{9AEFE7FE-275D-4166-BA76-8C1EECC371D4}" srcOrd="0" destOrd="0" presId="urn:microsoft.com/office/officeart/2005/8/layout/hierarchy6"/>
    <dgm:cxn modelId="{CDDC3F1C-44C5-4136-85BC-A872873495AB}" type="presParOf" srcId="{9AEFE7FE-275D-4166-BA76-8C1EECC371D4}" destId="{58B54D1D-682B-4966-AE5E-7409BAB0E60D}" srcOrd="0" destOrd="0" presId="urn:microsoft.com/office/officeart/2005/8/layout/hierarchy6"/>
    <dgm:cxn modelId="{9D6FC660-EC01-46C5-ABBC-741E629A77D0}" type="presParOf" srcId="{9AEFE7FE-275D-4166-BA76-8C1EECC371D4}" destId="{49758264-7377-4175-BAA7-152E0AF856B2}" srcOrd="1" destOrd="0" presId="urn:microsoft.com/office/officeart/2005/8/layout/hierarchy6"/>
    <dgm:cxn modelId="{2F389638-B48C-4422-B97F-849B9E365EA7}" type="presParOf" srcId="{49758264-7377-4175-BAA7-152E0AF856B2}" destId="{AD6159C7-7BAC-480E-B0D3-9CCB1C822AA7}" srcOrd="0" destOrd="0" presId="urn:microsoft.com/office/officeart/2005/8/layout/hierarchy6"/>
    <dgm:cxn modelId="{B0F0C09A-9833-4728-B6CF-0F94DF843341}" type="presParOf" srcId="{49758264-7377-4175-BAA7-152E0AF856B2}" destId="{79653D56-94B3-4353-945B-64594B3FB018}" srcOrd="1" destOrd="0" presId="urn:microsoft.com/office/officeart/2005/8/layout/hierarchy6"/>
    <dgm:cxn modelId="{ECD282A1-FFB9-423D-A96B-BEA39222C27F}" type="presParOf" srcId="{79653D56-94B3-4353-945B-64594B3FB018}" destId="{EAE0F502-AFCE-461D-8568-FC719360E8E8}" srcOrd="0" destOrd="0" presId="urn:microsoft.com/office/officeart/2005/8/layout/hierarchy6"/>
    <dgm:cxn modelId="{D368FB05-73AD-4507-BC0D-33ACD00D4721}" type="presParOf" srcId="{79653D56-94B3-4353-945B-64594B3FB018}" destId="{EBD90565-F07A-4B63-B23B-86250F5D343D}" srcOrd="1" destOrd="0" presId="urn:microsoft.com/office/officeart/2005/8/layout/hierarchy6"/>
    <dgm:cxn modelId="{9BE7E347-0688-4CF5-9691-E51856BBD6BE}" type="presParOf" srcId="{49758264-7377-4175-BAA7-152E0AF856B2}" destId="{D0681F2C-850C-4455-8993-00FE06AB9DE2}" srcOrd="2" destOrd="0" presId="urn:microsoft.com/office/officeart/2005/8/layout/hierarchy6"/>
    <dgm:cxn modelId="{B3778ED5-B4B1-42F5-82FC-AD050E5B368F}" type="presParOf" srcId="{49758264-7377-4175-BAA7-152E0AF856B2}" destId="{FAB69DEB-21FF-4B14-BEDF-B9280C4DE16C}" srcOrd="3" destOrd="0" presId="urn:microsoft.com/office/officeart/2005/8/layout/hierarchy6"/>
    <dgm:cxn modelId="{323FD31F-93EC-4793-B715-2E92A809DA17}" type="presParOf" srcId="{FAB69DEB-21FF-4B14-BEDF-B9280C4DE16C}" destId="{878764A2-3FD7-4675-AE5F-09324034635C}" srcOrd="0" destOrd="0" presId="urn:microsoft.com/office/officeart/2005/8/layout/hierarchy6"/>
    <dgm:cxn modelId="{60C9B165-61D7-41A3-93E4-2BDB358256E5}" type="presParOf" srcId="{FAB69DEB-21FF-4B14-BEDF-B9280C4DE16C}" destId="{EC1D0759-0663-4B87-A68B-F951AA585AA5}" srcOrd="1" destOrd="0" presId="urn:microsoft.com/office/officeart/2005/8/layout/hierarchy6"/>
    <dgm:cxn modelId="{CA1C9471-ABA4-4F7C-98D9-5E7F6AE8A912}" type="presParOf" srcId="{49758264-7377-4175-BAA7-152E0AF856B2}" destId="{3708C685-035C-4DBE-973C-FD80FE7B9266}" srcOrd="4" destOrd="0" presId="urn:microsoft.com/office/officeart/2005/8/layout/hierarchy6"/>
    <dgm:cxn modelId="{58AF78AA-0842-4CC6-90AF-0DD75023E996}" type="presParOf" srcId="{49758264-7377-4175-BAA7-152E0AF856B2}" destId="{AB54CA32-B01C-4CCD-9EBC-463EE9EC3943}" srcOrd="5" destOrd="0" presId="urn:microsoft.com/office/officeart/2005/8/layout/hierarchy6"/>
    <dgm:cxn modelId="{E9B52190-588B-44D8-AE54-34C1276D7148}" type="presParOf" srcId="{AB54CA32-B01C-4CCD-9EBC-463EE9EC3943}" destId="{0A26CE79-95B4-4960-BC9C-60A3C9DA6F84}" srcOrd="0" destOrd="0" presId="urn:microsoft.com/office/officeart/2005/8/layout/hierarchy6"/>
    <dgm:cxn modelId="{A0A8E962-C1CC-4EE0-AA9F-621118064A4D}" type="presParOf" srcId="{AB54CA32-B01C-4CCD-9EBC-463EE9EC3943}" destId="{4BB2096A-4A17-4094-997A-0C2BAA416523}" srcOrd="1" destOrd="0" presId="urn:microsoft.com/office/officeart/2005/8/layout/hierarchy6"/>
    <dgm:cxn modelId="{0C10474C-B36A-4B29-8117-5DB2CAB41F4F}" type="presParOf" srcId="{49758264-7377-4175-BAA7-152E0AF856B2}" destId="{60492EFC-86A3-42F7-BA2B-097CD717291F}" srcOrd="6" destOrd="0" presId="urn:microsoft.com/office/officeart/2005/8/layout/hierarchy6"/>
    <dgm:cxn modelId="{92AFDAAE-2320-47FD-8537-4B4EB1E903CA}" type="presParOf" srcId="{49758264-7377-4175-BAA7-152E0AF856B2}" destId="{865C8142-D3B3-432F-B455-02DDD2834CAB}" srcOrd="7" destOrd="0" presId="urn:microsoft.com/office/officeart/2005/8/layout/hierarchy6"/>
    <dgm:cxn modelId="{A2F6F607-9770-4BF7-80CA-E82732CBAF7C}" type="presParOf" srcId="{865C8142-D3B3-432F-B455-02DDD2834CAB}" destId="{481C4334-FAA0-4CEA-9284-5299B9AE56CD}" srcOrd="0" destOrd="0" presId="urn:microsoft.com/office/officeart/2005/8/layout/hierarchy6"/>
    <dgm:cxn modelId="{E63FE3CA-7799-44D4-A2D1-D1CC045C1F56}" type="presParOf" srcId="{865C8142-D3B3-432F-B455-02DDD2834CAB}" destId="{17DDF45A-1A5C-4334-83BD-B07EC6290A77}" srcOrd="1" destOrd="0" presId="urn:microsoft.com/office/officeart/2005/8/layout/hierarchy6"/>
    <dgm:cxn modelId="{4F7C4E24-973D-4E44-9797-915B6A917D83}" type="presParOf" srcId="{49758264-7377-4175-BAA7-152E0AF856B2}" destId="{F1F6287F-FD23-4301-9102-D98597CC8A77}" srcOrd="8" destOrd="0" presId="urn:microsoft.com/office/officeart/2005/8/layout/hierarchy6"/>
    <dgm:cxn modelId="{1184FC9A-23C7-4502-A9AE-E7C276E4D461}" type="presParOf" srcId="{49758264-7377-4175-BAA7-152E0AF856B2}" destId="{BDEB1856-FE95-41D5-BC3F-82BB48CB2166}" srcOrd="9" destOrd="0" presId="urn:microsoft.com/office/officeart/2005/8/layout/hierarchy6"/>
    <dgm:cxn modelId="{F8CC8607-D5A2-45E6-98C3-FFF21FD3A638}" type="presParOf" srcId="{BDEB1856-FE95-41D5-BC3F-82BB48CB2166}" destId="{A6350486-8638-47BC-83B5-7281F5D89723}" srcOrd="0" destOrd="0" presId="urn:microsoft.com/office/officeart/2005/8/layout/hierarchy6"/>
    <dgm:cxn modelId="{621C4243-C872-49E3-BC2D-FE94B25B2153}" type="presParOf" srcId="{BDEB1856-FE95-41D5-BC3F-82BB48CB2166}" destId="{01E7E445-F6C3-43E9-A626-2696EFDCB920}" srcOrd="1" destOrd="0" presId="urn:microsoft.com/office/officeart/2005/8/layout/hierarchy6"/>
    <dgm:cxn modelId="{E2385A90-4BA5-4063-8016-A7338BB71284}" type="presParOf" srcId="{01E7E445-F6C3-43E9-A626-2696EFDCB920}" destId="{4D73A4C6-C3B3-4863-8480-9855ECDB87F7}" srcOrd="0" destOrd="0" presId="urn:microsoft.com/office/officeart/2005/8/layout/hierarchy6"/>
    <dgm:cxn modelId="{28743C29-B1CE-456D-ABF6-752B8EC3CBC1}" type="presParOf" srcId="{01E7E445-F6C3-43E9-A626-2696EFDCB920}" destId="{090DABF8-1500-41A2-A0A2-BF63EE9352A4}" srcOrd="1" destOrd="0" presId="urn:microsoft.com/office/officeart/2005/8/layout/hierarchy6"/>
    <dgm:cxn modelId="{5DE90C45-396A-47A7-B97A-51D92B7C4ACF}" type="presParOf" srcId="{090DABF8-1500-41A2-A0A2-BF63EE9352A4}" destId="{0B89B5B9-A359-4271-B610-184F8FFF8E9F}" srcOrd="0" destOrd="0" presId="urn:microsoft.com/office/officeart/2005/8/layout/hierarchy6"/>
    <dgm:cxn modelId="{20C5DD6E-96F7-4008-A78F-16C0325A3D07}" type="presParOf" srcId="{090DABF8-1500-41A2-A0A2-BF63EE9352A4}" destId="{91D5BC49-9647-4FB4-902E-599237BB11EA}" srcOrd="1" destOrd="0" presId="urn:microsoft.com/office/officeart/2005/8/layout/hierarchy6"/>
    <dgm:cxn modelId="{1CF99E18-CBA1-4ADA-B824-3A338A4A9F73}" type="presParOf" srcId="{91D5BC49-9647-4FB4-902E-599237BB11EA}" destId="{11BCD9AC-8471-4226-9628-715208741A17}" srcOrd="0" destOrd="0" presId="urn:microsoft.com/office/officeart/2005/8/layout/hierarchy6"/>
    <dgm:cxn modelId="{410219DD-12ED-489B-951D-F652FF0F1D4F}" type="presParOf" srcId="{91D5BC49-9647-4FB4-902E-599237BB11EA}" destId="{E7F6B6AC-8D1C-4514-868D-A95F90F0C877}" srcOrd="1" destOrd="0" presId="urn:microsoft.com/office/officeart/2005/8/layout/hierarchy6"/>
    <dgm:cxn modelId="{4D9F369C-2255-4455-A59D-6BEE47D8E5E6}" type="presParOf" srcId="{E7F6B6AC-8D1C-4514-868D-A95F90F0C877}" destId="{74C17127-DE97-4557-B720-2434CED965B9}" srcOrd="0" destOrd="0" presId="urn:microsoft.com/office/officeart/2005/8/layout/hierarchy6"/>
    <dgm:cxn modelId="{3D12E5AB-0367-4B84-BCE8-BD147AAC257A}" type="presParOf" srcId="{E7F6B6AC-8D1C-4514-868D-A95F90F0C877}" destId="{58E285B8-1BD7-4908-8B1B-01FD4F0BE010}" srcOrd="1" destOrd="0" presId="urn:microsoft.com/office/officeart/2005/8/layout/hierarchy6"/>
    <dgm:cxn modelId="{D51EF4B8-6AC6-420C-83BE-82D81F6099B9}" type="presParOf" srcId="{49758264-7377-4175-BAA7-152E0AF856B2}" destId="{6CBDA85B-9FA5-4ACA-B5EC-1562C970C609}" srcOrd="10" destOrd="0" presId="urn:microsoft.com/office/officeart/2005/8/layout/hierarchy6"/>
    <dgm:cxn modelId="{9DD20B97-4509-4458-8238-4110B2381592}" type="presParOf" srcId="{49758264-7377-4175-BAA7-152E0AF856B2}" destId="{2151D112-8F7D-453D-9C2F-7543E265DA2E}" srcOrd="11" destOrd="0" presId="urn:microsoft.com/office/officeart/2005/8/layout/hierarchy6"/>
    <dgm:cxn modelId="{1863CD71-93B1-4275-A9F4-F18DE0A0A430}" type="presParOf" srcId="{2151D112-8F7D-453D-9C2F-7543E265DA2E}" destId="{F9CF5019-8B10-427A-BF1D-4BC3AD857231}" srcOrd="0" destOrd="0" presId="urn:microsoft.com/office/officeart/2005/8/layout/hierarchy6"/>
    <dgm:cxn modelId="{BA4557B7-7E01-452A-895F-58FEE452908B}" type="presParOf" srcId="{2151D112-8F7D-453D-9C2F-7543E265DA2E}" destId="{81C390C7-D966-45D7-A97E-D5A811EC9481}" srcOrd="1" destOrd="0" presId="urn:microsoft.com/office/officeart/2005/8/layout/hierarchy6"/>
    <dgm:cxn modelId="{52C54242-70DB-4F26-86E4-09D29E833E94}" type="presParOf" srcId="{BD7CEC30-F6EB-405C-AA92-F59D0801B22D}" destId="{BEA78447-6F85-4AEB-B00A-5E76FEA2D3C6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C513A91B-53F0-4F2B-BCC5-93081682852C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6269A12D-E200-42AA-8E76-E4FF24B81BF3}">
      <dgm:prSet custT="1"/>
      <dgm:spPr/>
      <dgm:t>
        <a:bodyPr/>
        <a:lstStyle/>
        <a:p>
          <a:r>
            <a:rPr lang="tr-TR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DR. ÖĞR. ÜYESİ İREM KARAMOLLAOĞLU </a:t>
          </a:r>
        </a:p>
        <a:p>
          <a:r>
            <a:rPr lang="tr-TR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(BAŞKAN)</a:t>
          </a:r>
        </a:p>
      </dgm:t>
    </dgm:pt>
    <dgm:pt modelId="{BC55A4F5-DC6A-49B9-B20D-BD9C995D501B}" type="parTrans" cxnId="{4DB667D1-11E8-4FE4-A114-4B15BF3716DD}">
      <dgm:prSet/>
      <dgm:spPr/>
      <dgm:t>
        <a:bodyPr/>
        <a:lstStyle/>
        <a:p>
          <a:endParaRPr lang="tr-TR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B9D34C6-462B-465A-9F83-11BC33006AEE}" type="sibTrans" cxnId="{4DB667D1-11E8-4FE4-A114-4B15BF3716DD}">
      <dgm:prSet/>
      <dgm:spPr/>
      <dgm:t>
        <a:bodyPr/>
        <a:lstStyle/>
        <a:p>
          <a:endParaRPr lang="tr-TR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E2C6591-D171-4D78-ABF0-1C4C00E4D922}">
      <dgm:prSet custT="1"/>
      <dgm:spPr/>
      <dgm:t>
        <a:bodyPr/>
        <a:lstStyle/>
        <a:p>
          <a:r>
            <a:rPr lang="tr-TR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DR. ÖĞR. ÜYESİ </a:t>
          </a:r>
        </a:p>
        <a:p>
          <a:r>
            <a:rPr lang="tr-TR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KÜBRA KENDAL</a:t>
          </a:r>
        </a:p>
      </dgm:t>
    </dgm:pt>
    <dgm:pt modelId="{50C192C8-8985-49E6-824A-B7B279369D55}" type="parTrans" cxnId="{57AB3801-C695-46BD-A502-9EBE970AE876}">
      <dgm:prSet/>
      <dgm:spPr/>
      <dgm:t>
        <a:bodyPr/>
        <a:lstStyle/>
        <a:p>
          <a:endParaRPr lang="tr-TR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C528FF4-7972-4558-8009-F3FA6FAADE1A}" type="sibTrans" cxnId="{57AB3801-C695-46BD-A502-9EBE970AE876}">
      <dgm:prSet/>
      <dgm:spPr/>
      <dgm:t>
        <a:bodyPr/>
        <a:lstStyle/>
        <a:p>
          <a:endParaRPr lang="tr-TR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B41889F-8E9D-4848-A450-5F3F36F99393}">
      <dgm:prSet custT="1"/>
      <dgm:spPr/>
      <dgm:t>
        <a:bodyPr/>
        <a:lstStyle/>
        <a:p>
          <a:r>
            <a:rPr lang="tr-TR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DR. ÖĞR. ÜYESİ </a:t>
          </a:r>
        </a:p>
        <a:p>
          <a:r>
            <a:rPr lang="tr-TR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RAİFE AŞIK</a:t>
          </a:r>
        </a:p>
      </dgm:t>
    </dgm:pt>
    <dgm:pt modelId="{5E0FEFE2-E90F-4D75-BE74-FD79E9532263}" type="parTrans" cxnId="{1CD70C54-F300-4F67-A64D-0CD23B6B37C2}">
      <dgm:prSet/>
      <dgm:spPr/>
      <dgm:t>
        <a:bodyPr/>
        <a:lstStyle/>
        <a:p>
          <a:endParaRPr lang="tr-TR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3D2133F-7AC7-4C3B-B5D4-6D41D2215A35}" type="sibTrans" cxnId="{1CD70C54-F300-4F67-A64D-0CD23B6B37C2}">
      <dgm:prSet/>
      <dgm:spPr/>
      <dgm:t>
        <a:bodyPr/>
        <a:lstStyle/>
        <a:p>
          <a:endParaRPr lang="tr-TR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2B288E6-D4E0-4CE0-88CC-5EB35BB367C6}">
      <dgm:prSet custT="1"/>
      <dgm:spPr/>
      <dgm:t>
        <a:bodyPr/>
        <a:lstStyle/>
        <a:p>
          <a:r>
            <a:rPr lang="tr-TR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ÖĞR. GÖR. </a:t>
          </a:r>
        </a:p>
        <a:p>
          <a:r>
            <a:rPr lang="tr-TR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GİZEM ÇELEBİ</a:t>
          </a:r>
        </a:p>
      </dgm:t>
    </dgm:pt>
    <dgm:pt modelId="{E4D538BF-7148-4B19-9F02-AE3EDEF7CCE8}" type="parTrans" cxnId="{521CEA40-0F29-488B-BE1B-3CC8C9118438}">
      <dgm:prSet/>
      <dgm:spPr/>
      <dgm:t>
        <a:bodyPr/>
        <a:lstStyle/>
        <a:p>
          <a:endParaRPr lang="tr-TR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8F6561F-5BF7-467C-AC45-97636EAB512C}" type="sibTrans" cxnId="{521CEA40-0F29-488B-BE1B-3CC8C9118438}">
      <dgm:prSet/>
      <dgm:spPr/>
      <dgm:t>
        <a:bodyPr/>
        <a:lstStyle/>
        <a:p>
          <a:endParaRPr lang="tr-TR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8E2C22F-93B0-4B29-9030-6D340AB55ED6}" type="pres">
      <dgm:prSet presAssocID="{C513A91B-53F0-4F2B-BCC5-93081682852C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C2A557EA-6257-47BA-94ED-294EA7A49F7E}" type="pres">
      <dgm:prSet presAssocID="{C513A91B-53F0-4F2B-BCC5-93081682852C}" presName="hierFlow" presStyleCnt="0"/>
      <dgm:spPr/>
    </dgm:pt>
    <dgm:pt modelId="{37B8E4AD-6ED4-478A-97A1-644BE1196B6E}" type="pres">
      <dgm:prSet presAssocID="{C513A91B-53F0-4F2B-BCC5-93081682852C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530CA75A-8DB1-4271-BD0E-00A98AA63170}" type="pres">
      <dgm:prSet presAssocID="{6269A12D-E200-42AA-8E76-E4FF24B81BF3}" presName="Name14" presStyleCnt="0"/>
      <dgm:spPr/>
    </dgm:pt>
    <dgm:pt modelId="{27A9866A-FF4D-43FD-B08F-152ED109E6FA}" type="pres">
      <dgm:prSet presAssocID="{6269A12D-E200-42AA-8E76-E4FF24B81BF3}" presName="level1Shape" presStyleLbl="node0" presStyleIdx="0" presStyleCnt="1" custScaleX="228738" custScaleY="54875" custLinFactNeighborX="387" custLinFactNeighborY="-10037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C232BF60-1788-419B-8C3F-03D98298FA2C}" type="pres">
      <dgm:prSet presAssocID="{6269A12D-E200-42AA-8E76-E4FF24B81BF3}" presName="hierChild2" presStyleCnt="0"/>
      <dgm:spPr/>
    </dgm:pt>
    <dgm:pt modelId="{B5029CE0-71CC-46A6-9446-768066B441FE}" type="pres">
      <dgm:prSet presAssocID="{50C192C8-8985-49E6-824A-B7B279369D55}" presName="Name19" presStyleLbl="parChTrans1D2" presStyleIdx="0" presStyleCnt="3"/>
      <dgm:spPr/>
      <dgm:t>
        <a:bodyPr/>
        <a:lstStyle/>
        <a:p>
          <a:endParaRPr lang="tr-TR"/>
        </a:p>
      </dgm:t>
    </dgm:pt>
    <dgm:pt modelId="{DDF24914-18DA-4259-8EB9-66CDB12A3830}" type="pres">
      <dgm:prSet presAssocID="{CE2C6591-D171-4D78-ABF0-1C4C00E4D922}" presName="Name21" presStyleCnt="0"/>
      <dgm:spPr/>
    </dgm:pt>
    <dgm:pt modelId="{E11D0A16-1962-417C-A2AA-753602B986DC}" type="pres">
      <dgm:prSet presAssocID="{CE2C6591-D171-4D78-ABF0-1C4C00E4D922}" presName="level2Shape" presStyleLbl="node2" presStyleIdx="0" presStyleCnt="3"/>
      <dgm:spPr/>
      <dgm:t>
        <a:bodyPr/>
        <a:lstStyle/>
        <a:p>
          <a:endParaRPr lang="tr-TR"/>
        </a:p>
      </dgm:t>
    </dgm:pt>
    <dgm:pt modelId="{3B87C793-A8F4-4E55-9426-6AF4399FC94B}" type="pres">
      <dgm:prSet presAssocID="{CE2C6591-D171-4D78-ABF0-1C4C00E4D922}" presName="hierChild3" presStyleCnt="0"/>
      <dgm:spPr/>
    </dgm:pt>
    <dgm:pt modelId="{665B9515-2081-4D6B-95B5-00996CFB6421}" type="pres">
      <dgm:prSet presAssocID="{5E0FEFE2-E90F-4D75-BE74-FD79E9532263}" presName="Name19" presStyleLbl="parChTrans1D2" presStyleIdx="1" presStyleCnt="3"/>
      <dgm:spPr/>
      <dgm:t>
        <a:bodyPr/>
        <a:lstStyle/>
        <a:p>
          <a:endParaRPr lang="tr-TR"/>
        </a:p>
      </dgm:t>
    </dgm:pt>
    <dgm:pt modelId="{BE7611FC-269B-4CCA-822C-0532B9F7CC9C}" type="pres">
      <dgm:prSet presAssocID="{BB41889F-8E9D-4848-A450-5F3F36F99393}" presName="Name21" presStyleCnt="0"/>
      <dgm:spPr/>
    </dgm:pt>
    <dgm:pt modelId="{FAC4CB03-A9FD-40BB-9C66-E239DF493F5A}" type="pres">
      <dgm:prSet presAssocID="{BB41889F-8E9D-4848-A450-5F3F36F99393}" presName="level2Shape" presStyleLbl="node2" presStyleIdx="1" presStyleCnt="3"/>
      <dgm:spPr/>
      <dgm:t>
        <a:bodyPr/>
        <a:lstStyle/>
        <a:p>
          <a:endParaRPr lang="tr-TR"/>
        </a:p>
      </dgm:t>
    </dgm:pt>
    <dgm:pt modelId="{5D35DF10-5D17-4D9E-A1A5-74B73A41814C}" type="pres">
      <dgm:prSet presAssocID="{BB41889F-8E9D-4848-A450-5F3F36F99393}" presName="hierChild3" presStyleCnt="0"/>
      <dgm:spPr/>
    </dgm:pt>
    <dgm:pt modelId="{0322D2DC-3F39-4FD8-90F9-64B007735211}" type="pres">
      <dgm:prSet presAssocID="{E4D538BF-7148-4B19-9F02-AE3EDEF7CCE8}" presName="Name19" presStyleLbl="parChTrans1D2" presStyleIdx="2" presStyleCnt="3"/>
      <dgm:spPr/>
      <dgm:t>
        <a:bodyPr/>
        <a:lstStyle/>
        <a:p>
          <a:endParaRPr lang="tr-TR"/>
        </a:p>
      </dgm:t>
    </dgm:pt>
    <dgm:pt modelId="{F71C34A9-CAB9-4949-81BF-5CAE25C38FDE}" type="pres">
      <dgm:prSet presAssocID="{A2B288E6-D4E0-4CE0-88CC-5EB35BB367C6}" presName="Name21" presStyleCnt="0"/>
      <dgm:spPr/>
    </dgm:pt>
    <dgm:pt modelId="{385E9200-E15E-4A62-9CA3-0B57A756A03A}" type="pres">
      <dgm:prSet presAssocID="{A2B288E6-D4E0-4CE0-88CC-5EB35BB367C6}" presName="level2Shape" presStyleLbl="node2" presStyleIdx="2" presStyleCnt="3"/>
      <dgm:spPr/>
      <dgm:t>
        <a:bodyPr/>
        <a:lstStyle/>
        <a:p>
          <a:endParaRPr lang="tr-TR"/>
        </a:p>
      </dgm:t>
    </dgm:pt>
    <dgm:pt modelId="{58E2615D-646E-4233-B7DC-BD4574E05D82}" type="pres">
      <dgm:prSet presAssocID="{A2B288E6-D4E0-4CE0-88CC-5EB35BB367C6}" presName="hierChild3" presStyleCnt="0"/>
      <dgm:spPr/>
    </dgm:pt>
    <dgm:pt modelId="{B82DDBE4-2AD6-45A6-899F-264688F62DDA}" type="pres">
      <dgm:prSet presAssocID="{C513A91B-53F0-4F2B-BCC5-93081682852C}" presName="bgShapesFlow" presStyleCnt="0"/>
      <dgm:spPr/>
    </dgm:pt>
  </dgm:ptLst>
  <dgm:cxnLst>
    <dgm:cxn modelId="{1CD70C54-F300-4F67-A64D-0CD23B6B37C2}" srcId="{6269A12D-E200-42AA-8E76-E4FF24B81BF3}" destId="{BB41889F-8E9D-4848-A450-5F3F36F99393}" srcOrd="1" destOrd="0" parTransId="{5E0FEFE2-E90F-4D75-BE74-FD79E9532263}" sibTransId="{E3D2133F-7AC7-4C3B-B5D4-6D41D2215A35}"/>
    <dgm:cxn modelId="{9E13A04B-A835-4B43-A1AC-ECAE378D4C79}" type="presOf" srcId="{50C192C8-8985-49E6-824A-B7B279369D55}" destId="{B5029CE0-71CC-46A6-9446-768066B441FE}" srcOrd="0" destOrd="0" presId="urn:microsoft.com/office/officeart/2005/8/layout/hierarchy6"/>
    <dgm:cxn modelId="{9A17176C-5445-449F-AA89-9EEDDB894AC9}" type="presOf" srcId="{C513A91B-53F0-4F2B-BCC5-93081682852C}" destId="{E8E2C22F-93B0-4B29-9030-6D340AB55ED6}" srcOrd="0" destOrd="0" presId="urn:microsoft.com/office/officeart/2005/8/layout/hierarchy6"/>
    <dgm:cxn modelId="{3155021D-844B-496B-816C-B7661C019AF4}" type="presOf" srcId="{BB41889F-8E9D-4848-A450-5F3F36F99393}" destId="{FAC4CB03-A9FD-40BB-9C66-E239DF493F5A}" srcOrd="0" destOrd="0" presId="urn:microsoft.com/office/officeart/2005/8/layout/hierarchy6"/>
    <dgm:cxn modelId="{57AB3801-C695-46BD-A502-9EBE970AE876}" srcId="{6269A12D-E200-42AA-8E76-E4FF24B81BF3}" destId="{CE2C6591-D171-4D78-ABF0-1C4C00E4D922}" srcOrd="0" destOrd="0" parTransId="{50C192C8-8985-49E6-824A-B7B279369D55}" sibTransId="{0C528FF4-7972-4558-8009-F3FA6FAADE1A}"/>
    <dgm:cxn modelId="{D71B9943-C8F7-4414-99FB-043FA9C3F15A}" type="presOf" srcId="{CE2C6591-D171-4D78-ABF0-1C4C00E4D922}" destId="{E11D0A16-1962-417C-A2AA-753602B986DC}" srcOrd="0" destOrd="0" presId="urn:microsoft.com/office/officeart/2005/8/layout/hierarchy6"/>
    <dgm:cxn modelId="{521CEA40-0F29-488B-BE1B-3CC8C9118438}" srcId="{6269A12D-E200-42AA-8E76-E4FF24B81BF3}" destId="{A2B288E6-D4E0-4CE0-88CC-5EB35BB367C6}" srcOrd="2" destOrd="0" parTransId="{E4D538BF-7148-4B19-9F02-AE3EDEF7CCE8}" sibTransId="{D8F6561F-5BF7-467C-AC45-97636EAB512C}"/>
    <dgm:cxn modelId="{D94C3E20-4261-4276-8D89-8D64B9A7E697}" type="presOf" srcId="{E4D538BF-7148-4B19-9F02-AE3EDEF7CCE8}" destId="{0322D2DC-3F39-4FD8-90F9-64B007735211}" srcOrd="0" destOrd="0" presId="urn:microsoft.com/office/officeart/2005/8/layout/hierarchy6"/>
    <dgm:cxn modelId="{4DB667D1-11E8-4FE4-A114-4B15BF3716DD}" srcId="{C513A91B-53F0-4F2B-BCC5-93081682852C}" destId="{6269A12D-E200-42AA-8E76-E4FF24B81BF3}" srcOrd="0" destOrd="0" parTransId="{BC55A4F5-DC6A-49B9-B20D-BD9C995D501B}" sibTransId="{5B9D34C6-462B-465A-9F83-11BC33006AEE}"/>
    <dgm:cxn modelId="{8EADEF36-4EB8-48CC-8A9A-955E48479883}" type="presOf" srcId="{6269A12D-E200-42AA-8E76-E4FF24B81BF3}" destId="{27A9866A-FF4D-43FD-B08F-152ED109E6FA}" srcOrd="0" destOrd="0" presId="urn:microsoft.com/office/officeart/2005/8/layout/hierarchy6"/>
    <dgm:cxn modelId="{E8E7CC4F-B480-46B7-B0D8-7BB04D81CB0E}" type="presOf" srcId="{A2B288E6-D4E0-4CE0-88CC-5EB35BB367C6}" destId="{385E9200-E15E-4A62-9CA3-0B57A756A03A}" srcOrd="0" destOrd="0" presId="urn:microsoft.com/office/officeart/2005/8/layout/hierarchy6"/>
    <dgm:cxn modelId="{EAF5614E-38A5-457D-912E-C1380B5D9E31}" type="presOf" srcId="{5E0FEFE2-E90F-4D75-BE74-FD79E9532263}" destId="{665B9515-2081-4D6B-95B5-00996CFB6421}" srcOrd="0" destOrd="0" presId="urn:microsoft.com/office/officeart/2005/8/layout/hierarchy6"/>
    <dgm:cxn modelId="{05FB4484-1A8E-4D12-8203-AC76B7D7D7BB}" type="presParOf" srcId="{E8E2C22F-93B0-4B29-9030-6D340AB55ED6}" destId="{C2A557EA-6257-47BA-94ED-294EA7A49F7E}" srcOrd="0" destOrd="0" presId="urn:microsoft.com/office/officeart/2005/8/layout/hierarchy6"/>
    <dgm:cxn modelId="{8CB60510-7CBE-4D9D-B49F-2CBE1AF02A2E}" type="presParOf" srcId="{C2A557EA-6257-47BA-94ED-294EA7A49F7E}" destId="{37B8E4AD-6ED4-478A-97A1-644BE1196B6E}" srcOrd="0" destOrd="0" presId="urn:microsoft.com/office/officeart/2005/8/layout/hierarchy6"/>
    <dgm:cxn modelId="{EC43C12C-07C2-4365-9E8E-998D93E48721}" type="presParOf" srcId="{37B8E4AD-6ED4-478A-97A1-644BE1196B6E}" destId="{530CA75A-8DB1-4271-BD0E-00A98AA63170}" srcOrd="0" destOrd="0" presId="urn:microsoft.com/office/officeart/2005/8/layout/hierarchy6"/>
    <dgm:cxn modelId="{3EE17291-3B96-4578-83FA-6138B13CC650}" type="presParOf" srcId="{530CA75A-8DB1-4271-BD0E-00A98AA63170}" destId="{27A9866A-FF4D-43FD-B08F-152ED109E6FA}" srcOrd="0" destOrd="0" presId="urn:microsoft.com/office/officeart/2005/8/layout/hierarchy6"/>
    <dgm:cxn modelId="{5F80CD0F-0180-4B9B-95D1-83BB4C8F6633}" type="presParOf" srcId="{530CA75A-8DB1-4271-BD0E-00A98AA63170}" destId="{C232BF60-1788-419B-8C3F-03D98298FA2C}" srcOrd="1" destOrd="0" presId="urn:microsoft.com/office/officeart/2005/8/layout/hierarchy6"/>
    <dgm:cxn modelId="{C008E9D0-2BF8-4731-BA5B-98F14B2FFC44}" type="presParOf" srcId="{C232BF60-1788-419B-8C3F-03D98298FA2C}" destId="{B5029CE0-71CC-46A6-9446-768066B441FE}" srcOrd="0" destOrd="0" presId="urn:microsoft.com/office/officeart/2005/8/layout/hierarchy6"/>
    <dgm:cxn modelId="{4EAE870C-5F7D-46E5-90DC-59AB558DB281}" type="presParOf" srcId="{C232BF60-1788-419B-8C3F-03D98298FA2C}" destId="{DDF24914-18DA-4259-8EB9-66CDB12A3830}" srcOrd="1" destOrd="0" presId="urn:microsoft.com/office/officeart/2005/8/layout/hierarchy6"/>
    <dgm:cxn modelId="{2B293F0E-565E-46F7-8A5D-EC0122263E0C}" type="presParOf" srcId="{DDF24914-18DA-4259-8EB9-66CDB12A3830}" destId="{E11D0A16-1962-417C-A2AA-753602B986DC}" srcOrd="0" destOrd="0" presId="urn:microsoft.com/office/officeart/2005/8/layout/hierarchy6"/>
    <dgm:cxn modelId="{E0847ABB-E745-4354-AAC9-A435607CCF52}" type="presParOf" srcId="{DDF24914-18DA-4259-8EB9-66CDB12A3830}" destId="{3B87C793-A8F4-4E55-9426-6AF4399FC94B}" srcOrd="1" destOrd="0" presId="urn:microsoft.com/office/officeart/2005/8/layout/hierarchy6"/>
    <dgm:cxn modelId="{08DE2600-D91C-4440-A418-91B02F0389FC}" type="presParOf" srcId="{C232BF60-1788-419B-8C3F-03D98298FA2C}" destId="{665B9515-2081-4D6B-95B5-00996CFB6421}" srcOrd="2" destOrd="0" presId="urn:microsoft.com/office/officeart/2005/8/layout/hierarchy6"/>
    <dgm:cxn modelId="{CF6E5B0E-E80B-4D3B-9C53-8EBB22889411}" type="presParOf" srcId="{C232BF60-1788-419B-8C3F-03D98298FA2C}" destId="{BE7611FC-269B-4CCA-822C-0532B9F7CC9C}" srcOrd="3" destOrd="0" presId="urn:microsoft.com/office/officeart/2005/8/layout/hierarchy6"/>
    <dgm:cxn modelId="{14900715-C906-4995-B90A-54AFD7A90FA8}" type="presParOf" srcId="{BE7611FC-269B-4CCA-822C-0532B9F7CC9C}" destId="{FAC4CB03-A9FD-40BB-9C66-E239DF493F5A}" srcOrd="0" destOrd="0" presId="urn:microsoft.com/office/officeart/2005/8/layout/hierarchy6"/>
    <dgm:cxn modelId="{4A00DA56-EC2B-4A6B-9C81-4F7514F54C9C}" type="presParOf" srcId="{BE7611FC-269B-4CCA-822C-0532B9F7CC9C}" destId="{5D35DF10-5D17-4D9E-A1A5-74B73A41814C}" srcOrd="1" destOrd="0" presId="urn:microsoft.com/office/officeart/2005/8/layout/hierarchy6"/>
    <dgm:cxn modelId="{B947694E-A967-4B86-90C1-3DBA8E681029}" type="presParOf" srcId="{C232BF60-1788-419B-8C3F-03D98298FA2C}" destId="{0322D2DC-3F39-4FD8-90F9-64B007735211}" srcOrd="4" destOrd="0" presId="urn:microsoft.com/office/officeart/2005/8/layout/hierarchy6"/>
    <dgm:cxn modelId="{FE48A8C1-E477-4FAC-A3AC-4C9954D0F4C0}" type="presParOf" srcId="{C232BF60-1788-419B-8C3F-03D98298FA2C}" destId="{F71C34A9-CAB9-4949-81BF-5CAE25C38FDE}" srcOrd="5" destOrd="0" presId="urn:microsoft.com/office/officeart/2005/8/layout/hierarchy6"/>
    <dgm:cxn modelId="{862909D4-F344-4F52-899B-43D5AE153B2F}" type="presParOf" srcId="{F71C34A9-CAB9-4949-81BF-5CAE25C38FDE}" destId="{385E9200-E15E-4A62-9CA3-0B57A756A03A}" srcOrd="0" destOrd="0" presId="urn:microsoft.com/office/officeart/2005/8/layout/hierarchy6"/>
    <dgm:cxn modelId="{27CBB546-3620-46C0-95C1-A12FB94F5E59}" type="presParOf" srcId="{F71C34A9-CAB9-4949-81BF-5CAE25C38FDE}" destId="{58E2615D-646E-4233-B7DC-BD4574E05D82}" srcOrd="1" destOrd="0" presId="urn:microsoft.com/office/officeart/2005/8/layout/hierarchy6"/>
    <dgm:cxn modelId="{DDD7F0B2-907E-473A-AB55-E086DA29D67E}" type="presParOf" srcId="{E8E2C22F-93B0-4B29-9030-6D340AB55ED6}" destId="{B82DDBE4-2AD6-45A6-899F-264688F62DDA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9B29A66C-ADC9-465A-A40A-E0D5B50A2462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EFBDE699-F6B9-45C8-BAB9-8DAC8A861F5C}">
      <dgm:prSet/>
      <dgm:spPr/>
      <dgm:t>
        <a:bodyPr/>
        <a:lstStyle/>
        <a:p>
          <a:r>
            <a:rPr lang="tr-TR" dirty="0">
              <a:latin typeface="Times New Roman" panose="02020603050405020304" pitchFamily="18" charset="0"/>
              <a:cs typeface="Times New Roman" panose="02020603050405020304" pitchFamily="18" charset="0"/>
            </a:rPr>
            <a:t>DR. ÖĞR. ÜYESİ </a:t>
          </a:r>
        </a:p>
        <a:p>
          <a:r>
            <a:rPr lang="tr-TR" dirty="0">
              <a:latin typeface="Times New Roman" panose="02020603050405020304" pitchFamily="18" charset="0"/>
              <a:cs typeface="Times New Roman" panose="02020603050405020304" pitchFamily="18" charset="0"/>
            </a:rPr>
            <a:t>AHMET CÜNEYT AKGÖL (BAŞKAN)</a:t>
          </a:r>
        </a:p>
      </dgm:t>
    </dgm:pt>
    <dgm:pt modelId="{8D406E22-0155-4D79-BC31-6B63C1F5E530}" type="parTrans" cxnId="{3869FE3E-453D-485C-9E20-3D7EA4DBA7DE}">
      <dgm:prSet/>
      <dgm:spPr/>
      <dgm:t>
        <a:bodyPr/>
        <a:lstStyle/>
        <a:p>
          <a:endParaRPr lang="tr-T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1AEBA17-F106-46F2-9761-463EE02FC5FA}" type="sibTrans" cxnId="{3869FE3E-453D-485C-9E20-3D7EA4DBA7DE}">
      <dgm:prSet/>
      <dgm:spPr/>
      <dgm:t>
        <a:bodyPr/>
        <a:lstStyle/>
        <a:p>
          <a:endParaRPr lang="tr-T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914825E-8534-45E9-9953-5248F201E414}">
      <dgm:prSet/>
      <dgm:spPr/>
      <dgm:t>
        <a:bodyPr/>
        <a:lstStyle/>
        <a:p>
          <a:r>
            <a:rPr lang="tr-TR" dirty="0">
              <a:latin typeface="Times New Roman" panose="02020603050405020304" pitchFamily="18" charset="0"/>
              <a:cs typeface="Times New Roman" panose="02020603050405020304" pitchFamily="18" charset="0"/>
            </a:rPr>
            <a:t>DR. ÖĞR. ÜYESİ </a:t>
          </a:r>
        </a:p>
        <a:p>
          <a:r>
            <a:rPr lang="tr-TR" dirty="0">
              <a:latin typeface="Times New Roman" panose="02020603050405020304" pitchFamily="18" charset="0"/>
              <a:cs typeface="Times New Roman" panose="02020603050405020304" pitchFamily="18" charset="0"/>
            </a:rPr>
            <a:t>AYŞE DUDU KILINÇ</a:t>
          </a:r>
        </a:p>
      </dgm:t>
    </dgm:pt>
    <dgm:pt modelId="{5279E616-2CD7-4E76-AE5F-A52E99D9D57E}" type="parTrans" cxnId="{64258909-31FE-40BE-986A-4791608BA22C}">
      <dgm:prSet/>
      <dgm:spPr/>
      <dgm:t>
        <a:bodyPr/>
        <a:lstStyle/>
        <a:p>
          <a:endParaRPr lang="tr-TR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C4F8C60-0E7F-43D0-AEFB-862960B19303}" type="sibTrans" cxnId="{64258909-31FE-40BE-986A-4791608BA22C}">
      <dgm:prSet/>
      <dgm:spPr/>
      <dgm:t>
        <a:bodyPr/>
        <a:lstStyle/>
        <a:p>
          <a:endParaRPr lang="tr-T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DC7FF06-9B2E-4AA2-B70B-20073D98A180}">
      <dgm:prSet/>
      <dgm:spPr/>
      <dgm:t>
        <a:bodyPr/>
        <a:lstStyle/>
        <a:p>
          <a:r>
            <a:rPr lang="tr-TR" dirty="0">
              <a:latin typeface="Times New Roman" panose="02020603050405020304" pitchFamily="18" charset="0"/>
              <a:cs typeface="Times New Roman" panose="02020603050405020304" pitchFamily="18" charset="0"/>
            </a:rPr>
            <a:t>DR. ÖĞR. ÜYESİ</a:t>
          </a:r>
        </a:p>
        <a:p>
          <a:r>
            <a:rPr lang="tr-TR" dirty="0">
              <a:latin typeface="Times New Roman" panose="02020603050405020304" pitchFamily="18" charset="0"/>
              <a:cs typeface="Times New Roman" panose="02020603050405020304" pitchFamily="18" charset="0"/>
            </a:rPr>
            <a:t> ZEYNEP ŞEBNEM KURT</a:t>
          </a:r>
        </a:p>
      </dgm:t>
    </dgm:pt>
    <dgm:pt modelId="{62819AC8-6DC1-4E00-A145-8FB5526AAB96}" type="parTrans" cxnId="{CBCE9496-7B99-49D0-B191-2B917E61B1F2}">
      <dgm:prSet/>
      <dgm:spPr/>
      <dgm:t>
        <a:bodyPr/>
        <a:lstStyle/>
        <a:p>
          <a:endParaRPr lang="tr-TR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1F1DA06-9311-4EAB-87AF-3CA8753D49BE}" type="sibTrans" cxnId="{CBCE9496-7B99-49D0-B191-2B917E61B1F2}">
      <dgm:prSet/>
      <dgm:spPr/>
      <dgm:t>
        <a:bodyPr/>
        <a:lstStyle/>
        <a:p>
          <a:endParaRPr lang="tr-T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3F82660-5963-4D18-AF96-6FA260DC00E0}">
      <dgm:prSet/>
      <dgm:spPr/>
      <dgm:t>
        <a:bodyPr/>
        <a:lstStyle/>
        <a:p>
          <a:r>
            <a:rPr lang="tr-TR" dirty="0">
              <a:latin typeface="Times New Roman" panose="02020603050405020304" pitchFamily="18" charset="0"/>
              <a:cs typeface="Times New Roman" panose="02020603050405020304" pitchFamily="18" charset="0"/>
            </a:rPr>
            <a:t>ÖĞR. GÖR. </a:t>
          </a:r>
        </a:p>
        <a:p>
          <a:r>
            <a:rPr lang="tr-TR" dirty="0">
              <a:latin typeface="Times New Roman" panose="02020603050405020304" pitchFamily="18" charset="0"/>
              <a:cs typeface="Times New Roman" panose="02020603050405020304" pitchFamily="18" charset="0"/>
            </a:rPr>
            <a:t>ŞEVVAL EDA SARIKAYA</a:t>
          </a:r>
        </a:p>
      </dgm:t>
    </dgm:pt>
    <dgm:pt modelId="{35B646A6-F2DA-4889-8D0E-C9C95B5B2A49}" type="parTrans" cxnId="{E1998F74-F06B-4B97-A0C3-EC153A7BE03A}">
      <dgm:prSet/>
      <dgm:spPr/>
      <dgm:t>
        <a:bodyPr/>
        <a:lstStyle/>
        <a:p>
          <a:endParaRPr lang="tr-TR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AF6780F-CB73-4801-87F3-4AE909EE4A8D}" type="sibTrans" cxnId="{E1998F74-F06B-4B97-A0C3-EC153A7BE03A}">
      <dgm:prSet/>
      <dgm:spPr/>
      <dgm:t>
        <a:bodyPr/>
        <a:lstStyle/>
        <a:p>
          <a:endParaRPr lang="tr-T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DD577DE-C65E-40D7-9B20-8EB399099C74}">
      <dgm:prSet/>
      <dgm:spPr/>
      <dgm:t>
        <a:bodyPr/>
        <a:lstStyle/>
        <a:p>
          <a:r>
            <a:rPr lang="tr-TR" dirty="0">
              <a:latin typeface="Times New Roman" panose="02020603050405020304" pitchFamily="18" charset="0"/>
              <a:cs typeface="Times New Roman" panose="02020603050405020304" pitchFamily="18" charset="0"/>
            </a:rPr>
            <a:t>DOÇ. DR.</a:t>
          </a:r>
        </a:p>
        <a:p>
          <a:r>
            <a:rPr lang="tr-TR" dirty="0">
              <a:latin typeface="Times New Roman" panose="02020603050405020304" pitchFamily="18" charset="0"/>
              <a:cs typeface="Times New Roman" panose="02020603050405020304" pitchFamily="18" charset="0"/>
            </a:rPr>
            <a:t>ONUR YARAR</a:t>
          </a:r>
        </a:p>
      </dgm:t>
    </dgm:pt>
    <dgm:pt modelId="{2B80FB21-1114-4CAB-AC79-1FB778921916}" type="parTrans" cxnId="{7C53AD8B-D23D-499A-8C67-357DF073F9EF}">
      <dgm:prSet/>
      <dgm:spPr/>
      <dgm:t>
        <a:bodyPr/>
        <a:lstStyle/>
        <a:p>
          <a:endParaRPr lang="tr-TR"/>
        </a:p>
      </dgm:t>
    </dgm:pt>
    <dgm:pt modelId="{D4568C1C-831F-4E69-A06F-63884610BF1D}" type="sibTrans" cxnId="{7C53AD8B-D23D-499A-8C67-357DF073F9EF}">
      <dgm:prSet/>
      <dgm:spPr/>
      <dgm:t>
        <a:bodyPr/>
        <a:lstStyle/>
        <a:p>
          <a:endParaRPr lang="tr-TR"/>
        </a:p>
      </dgm:t>
    </dgm:pt>
    <dgm:pt modelId="{CD4705E1-CF39-4CA8-9DF8-094967A0E388}">
      <dgm:prSet/>
      <dgm:spPr/>
      <dgm:t>
        <a:bodyPr/>
        <a:lstStyle/>
        <a:p>
          <a:r>
            <a:rPr lang="tr-TR" dirty="0">
              <a:latin typeface="Times New Roman" panose="02020603050405020304" pitchFamily="18" charset="0"/>
              <a:cs typeface="Times New Roman" panose="02020603050405020304" pitchFamily="18" charset="0"/>
            </a:rPr>
            <a:t>ÖĞR. GÖR. </a:t>
          </a:r>
        </a:p>
        <a:p>
          <a:r>
            <a:rPr lang="tr-TR" dirty="0">
              <a:latin typeface="Times New Roman" panose="02020603050405020304" pitchFamily="18" charset="0"/>
              <a:cs typeface="Times New Roman" panose="02020603050405020304" pitchFamily="18" charset="0"/>
            </a:rPr>
            <a:t>EBRU ALOĞLU ÇİFTÇİ</a:t>
          </a:r>
        </a:p>
      </dgm:t>
    </dgm:pt>
    <dgm:pt modelId="{259CF6AE-4D29-4486-99B9-706E63DD1B5F}" type="parTrans" cxnId="{65788685-2829-42EC-9EF4-0010255C9E24}">
      <dgm:prSet/>
      <dgm:spPr/>
      <dgm:t>
        <a:bodyPr/>
        <a:lstStyle/>
        <a:p>
          <a:endParaRPr lang="tr-TR"/>
        </a:p>
      </dgm:t>
    </dgm:pt>
    <dgm:pt modelId="{437794D7-6452-446B-81D7-F239252F1479}" type="sibTrans" cxnId="{65788685-2829-42EC-9EF4-0010255C9E24}">
      <dgm:prSet/>
      <dgm:spPr/>
      <dgm:t>
        <a:bodyPr/>
        <a:lstStyle/>
        <a:p>
          <a:endParaRPr lang="tr-TR"/>
        </a:p>
      </dgm:t>
    </dgm:pt>
    <dgm:pt modelId="{B2605392-539F-4180-8EC0-BC5DD63B2504}" type="pres">
      <dgm:prSet presAssocID="{9B29A66C-ADC9-465A-A40A-E0D5B50A2462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5E1A11B9-59AD-4A01-89ED-FC1308E9335C}" type="pres">
      <dgm:prSet presAssocID="{9B29A66C-ADC9-465A-A40A-E0D5B50A2462}" presName="hierFlow" presStyleCnt="0"/>
      <dgm:spPr/>
    </dgm:pt>
    <dgm:pt modelId="{B41B43CF-00B4-4DEF-B6C4-22FBD2AE7D6F}" type="pres">
      <dgm:prSet presAssocID="{9B29A66C-ADC9-465A-A40A-E0D5B50A2462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CDB5550B-4FB7-4A15-B87F-3ABCF781F687}" type="pres">
      <dgm:prSet presAssocID="{EFBDE699-F6B9-45C8-BAB9-8DAC8A861F5C}" presName="Name14" presStyleCnt="0"/>
      <dgm:spPr/>
    </dgm:pt>
    <dgm:pt modelId="{6F0D6BA7-8670-489D-AB73-6E0FD3591617}" type="pres">
      <dgm:prSet presAssocID="{EFBDE699-F6B9-45C8-BAB9-8DAC8A861F5C}" presName="level1Shape" presStyleLbl="node0" presStyleIdx="0" presStyleCnt="1" custScaleX="290372" custScaleY="200422" custLinFactY="-90134" custLinFactNeighborX="-7146" custLinFactNeighborY="-10000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90B2C583-FC35-4360-ACAE-83734BCC6C89}" type="pres">
      <dgm:prSet presAssocID="{EFBDE699-F6B9-45C8-BAB9-8DAC8A861F5C}" presName="hierChild2" presStyleCnt="0"/>
      <dgm:spPr/>
    </dgm:pt>
    <dgm:pt modelId="{DA74032A-B4C8-43E1-85AD-2EC513D19696}" type="pres">
      <dgm:prSet presAssocID="{2B80FB21-1114-4CAB-AC79-1FB778921916}" presName="Name19" presStyleLbl="parChTrans1D2" presStyleIdx="0" presStyleCnt="5"/>
      <dgm:spPr/>
      <dgm:t>
        <a:bodyPr/>
        <a:lstStyle/>
        <a:p>
          <a:endParaRPr lang="tr-TR"/>
        </a:p>
      </dgm:t>
    </dgm:pt>
    <dgm:pt modelId="{3629920B-F1E6-4ADD-8562-17847A02810D}" type="pres">
      <dgm:prSet presAssocID="{4DD577DE-C65E-40D7-9B20-8EB399099C74}" presName="Name21" presStyleCnt="0"/>
      <dgm:spPr/>
    </dgm:pt>
    <dgm:pt modelId="{D94CC188-CD7F-4C00-9F06-18960702AAAE}" type="pres">
      <dgm:prSet presAssocID="{4DD577DE-C65E-40D7-9B20-8EB399099C74}" presName="level2Shape" presStyleLbl="node2" presStyleIdx="0" presStyleCnt="5" custScaleX="228441"/>
      <dgm:spPr/>
      <dgm:t>
        <a:bodyPr/>
        <a:lstStyle/>
        <a:p>
          <a:endParaRPr lang="tr-TR"/>
        </a:p>
      </dgm:t>
    </dgm:pt>
    <dgm:pt modelId="{706F2F64-AB77-4B9B-9443-BCBFEF38BB91}" type="pres">
      <dgm:prSet presAssocID="{4DD577DE-C65E-40D7-9B20-8EB399099C74}" presName="hierChild3" presStyleCnt="0"/>
      <dgm:spPr/>
    </dgm:pt>
    <dgm:pt modelId="{2FCB41EF-287A-4BBC-BA45-7355A32CF5B3}" type="pres">
      <dgm:prSet presAssocID="{5279E616-2CD7-4E76-AE5F-A52E99D9D57E}" presName="Name19" presStyleLbl="parChTrans1D2" presStyleIdx="1" presStyleCnt="5"/>
      <dgm:spPr/>
      <dgm:t>
        <a:bodyPr/>
        <a:lstStyle/>
        <a:p>
          <a:endParaRPr lang="tr-TR"/>
        </a:p>
      </dgm:t>
    </dgm:pt>
    <dgm:pt modelId="{10A3CDC5-FF29-4B38-B044-393CFD7342E2}" type="pres">
      <dgm:prSet presAssocID="{7914825E-8534-45E9-9953-5248F201E414}" presName="Name21" presStyleCnt="0"/>
      <dgm:spPr/>
    </dgm:pt>
    <dgm:pt modelId="{3FDC42D9-44A1-4EFD-B5C7-8F69612E9747}" type="pres">
      <dgm:prSet presAssocID="{7914825E-8534-45E9-9953-5248F201E414}" presName="level2Shape" presStyleLbl="node2" presStyleIdx="1" presStyleCnt="5" custScaleX="228441"/>
      <dgm:spPr/>
      <dgm:t>
        <a:bodyPr/>
        <a:lstStyle/>
        <a:p>
          <a:endParaRPr lang="tr-TR"/>
        </a:p>
      </dgm:t>
    </dgm:pt>
    <dgm:pt modelId="{290B908F-3179-45FB-A5C0-AB2B4D28A8BF}" type="pres">
      <dgm:prSet presAssocID="{7914825E-8534-45E9-9953-5248F201E414}" presName="hierChild3" presStyleCnt="0"/>
      <dgm:spPr/>
    </dgm:pt>
    <dgm:pt modelId="{34281FC4-7B88-47B0-B5CB-3991CA91A14A}" type="pres">
      <dgm:prSet presAssocID="{62819AC8-6DC1-4E00-A145-8FB5526AAB96}" presName="Name19" presStyleLbl="parChTrans1D2" presStyleIdx="2" presStyleCnt="5"/>
      <dgm:spPr/>
      <dgm:t>
        <a:bodyPr/>
        <a:lstStyle/>
        <a:p>
          <a:endParaRPr lang="tr-TR"/>
        </a:p>
      </dgm:t>
    </dgm:pt>
    <dgm:pt modelId="{247DECEB-5579-45BD-9293-9E1FD4B8C61C}" type="pres">
      <dgm:prSet presAssocID="{9DC7FF06-9B2E-4AA2-B70B-20073D98A180}" presName="Name21" presStyleCnt="0"/>
      <dgm:spPr/>
    </dgm:pt>
    <dgm:pt modelId="{C654127D-5086-499A-9102-7792FDBE0D1D}" type="pres">
      <dgm:prSet presAssocID="{9DC7FF06-9B2E-4AA2-B70B-20073D98A180}" presName="level2Shape" presStyleLbl="node2" presStyleIdx="2" presStyleCnt="5" custScaleX="228441"/>
      <dgm:spPr/>
      <dgm:t>
        <a:bodyPr/>
        <a:lstStyle/>
        <a:p>
          <a:endParaRPr lang="tr-TR"/>
        </a:p>
      </dgm:t>
    </dgm:pt>
    <dgm:pt modelId="{EDB5598D-8106-4416-B2E7-29D8125EFC04}" type="pres">
      <dgm:prSet presAssocID="{9DC7FF06-9B2E-4AA2-B70B-20073D98A180}" presName="hierChild3" presStyleCnt="0"/>
      <dgm:spPr/>
    </dgm:pt>
    <dgm:pt modelId="{DCB4541A-9410-4E91-8D71-43EB9B49FF7A}" type="pres">
      <dgm:prSet presAssocID="{259CF6AE-4D29-4486-99B9-706E63DD1B5F}" presName="Name19" presStyleLbl="parChTrans1D2" presStyleIdx="3" presStyleCnt="5"/>
      <dgm:spPr/>
      <dgm:t>
        <a:bodyPr/>
        <a:lstStyle/>
        <a:p>
          <a:endParaRPr lang="tr-TR"/>
        </a:p>
      </dgm:t>
    </dgm:pt>
    <dgm:pt modelId="{F0A1B48A-6936-4BC6-8E6D-E1AD4A501B89}" type="pres">
      <dgm:prSet presAssocID="{CD4705E1-CF39-4CA8-9DF8-094967A0E388}" presName="Name21" presStyleCnt="0"/>
      <dgm:spPr/>
    </dgm:pt>
    <dgm:pt modelId="{945BCD0B-83C3-46B8-B9E0-488C0882B007}" type="pres">
      <dgm:prSet presAssocID="{CD4705E1-CF39-4CA8-9DF8-094967A0E388}" presName="level2Shape" presStyleLbl="node2" presStyleIdx="3" presStyleCnt="5" custScaleX="228441"/>
      <dgm:spPr/>
      <dgm:t>
        <a:bodyPr/>
        <a:lstStyle/>
        <a:p>
          <a:endParaRPr lang="tr-TR"/>
        </a:p>
      </dgm:t>
    </dgm:pt>
    <dgm:pt modelId="{9BEFEE98-27F0-484B-A845-477B08B118B7}" type="pres">
      <dgm:prSet presAssocID="{CD4705E1-CF39-4CA8-9DF8-094967A0E388}" presName="hierChild3" presStyleCnt="0"/>
      <dgm:spPr/>
    </dgm:pt>
    <dgm:pt modelId="{96E36723-DE57-4984-A0C7-3C28266B61DD}" type="pres">
      <dgm:prSet presAssocID="{35B646A6-F2DA-4889-8D0E-C9C95B5B2A49}" presName="Name19" presStyleLbl="parChTrans1D2" presStyleIdx="4" presStyleCnt="5"/>
      <dgm:spPr/>
      <dgm:t>
        <a:bodyPr/>
        <a:lstStyle/>
        <a:p>
          <a:endParaRPr lang="tr-TR"/>
        </a:p>
      </dgm:t>
    </dgm:pt>
    <dgm:pt modelId="{575E38E2-F30B-4099-A34B-B321BCC18D79}" type="pres">
      <dgm:prSet presAssocID="{03F82660-5963-4D18-AF96-6FA260DC00E0}" presName="Name21" presStyleCnt="0"/>
      <dgm:spPr/>
    </dgm:pt>
    <dgm:pt modelId="{03091B2C-8465-4B27-8113-E6D5B6254BC0}" type="pres">
      <dgm:prSet presAssocID="{03F82660-5963-4D18-AF96-6FA260DC00E0}" presName="level2Shape" presStyleLbl="node2" presStyleIdx="4" presStyleCnt="5" custScaleX="228441"/>
      <dgm:spPr/>
      <dgm:t>
        <a:bodyPr/>
        <a:lstStyle/>
        <a:p>
          <a:endParaRPr lang="tr-TR"/>
        </a:p>
      </dgm:t>
    </dgm:pt>
    <dgm:pt modelId="{90C00E65-7979-46B0-B1DF-2A3D0B76817C}" type="pres">
      <dgm:prSet presAssocID="{03F82660-5963-4D18-AF96-6FA260DC00E0}" presName="hierChild3" presStyleCnt="0"/>
      <dgm:spPr/>
    </dgm:pt>
    <dgm:pt modelId="{63EC8B53-316F-47E3-B502-32AD49BF91DF}" type="pres">
      <dgm:prSet presAssocID="{9B29A66C-ADC9-465A-A40A-E0D5B50A2462}" presName="bgShapesFlow" presStyleCnt="0"/>
      <dgm:spPr/>
    </dgm:pt>
  </dgm:ptLst>
  <dgm:cxnLst>
    <dgm:cxn modelId="{609F4593-B032-41D7-9536-7803C5C4BD82}" type="presOf" srcId="{EFBDE699-F6B9-45C8-BAB9-8DAC8A861F5C}" destId="{6F0D6BA7-8670-489D-AB73-6E0FD3591617}" srcOrd="0" destOrd="0" presId="urn:microsoft.com/office/officeart/2005/8/layout/hierarchy6"/>
    <dgm:cxn modelId="{645D06CB-02FD-45EA-8525-3FF26135811B}" type="presOf" srcId="{7914825E-8534-45E9-9953-5248F201E414}" destId="{3FDC42D9-44A1-4EFD-B5C7-8F69612E9747}" srcOrd="0" destOrd="0" presId="urn:microsoft.com/office/officeart/2005/8/layout/hierarchy6"/>
    <dgm:cxn modelId="{1EEB4C35-B133-459E-8020-1F9D0620E85D}" type="presOf" srcId="{CD4705E1-CF39-4CA8-9DF8-094967A0E388}" destId="{945BCD0B-83C3-46B8-B9E0-488C0882B007}" srcOrd="0" destOrd="0" presId="urn:microsoft.com/office/officeart/2005/8/layout/hierarchy6"/>
    <dgm:cxn modelId="{CBCE9496-7B99-49D0-B191-2B917E61B1F2}" srcId="{EFBDE699-F6B9-45C8-BAB9-8DAC8A861F5C}" destId="{9DC7FF06-9B2E-4AA2-B70B-20073D98A180}" srcOrd="2" destOrd="0" parTransId="{62819AC8-6DC1-4E00-A145-8FB5526AAB96}" sibTransId="{C1F1DA06-9311-4EAB-87AF-3CA8753D49BE}"/>
    <dgm:cxn modelId="{227DB6D5-9B8B-42EE-9AD5-751DB4A85132}" type="presOf" srcId="{9DC7FF06-9B2E-4AA2-B70B-20073D98A180}" destId="{C654127D-5086-499A-9102-7792FDBE0D1D}" srcOrd="0" destOrd="0" presId="urn:microsoft.com/office/officeart/2005/8/layout/hierarchy6"/>
    <dgm:cxn modelId="{64258909-31FE-40BE-986A-4791608BA22C}" srcId="{EFBDE699-F6B9-45C8-BAB9-8DAC8A861F5C}" destId="{7914825E-8534-45E9-9953-5248F201E414}" srcOrd="1" destOrd="0" parTransId="{5279E616-2CD7-4E76-AE5F-A52E99D9D57E}" sibTransId="{1C4F8C60-0E7F-43D0-AEFB-862960B19303}"/>
    <dgm:cxn modelId="{396E0BF7-A78B-4622-830E-D59695EB4A1D}" type="presOf" srcId="{03F82660-5963-4D18-AF96-6FA260DC00E0}" destId="{03091B2C-8465-4B27-8113-E6D5B6254BC0}" srcOrd="0" destOrd="0" presId="urn:microsoft.com/office/officeart/2005/8/layout/hierarchy6"/>
    <dgm:cxn modelId="{E1998F74-F06B-4B97-A0C3-EC153A7BE03A}" srcId="{EFBDE699-F6B9-45C8-BAB9-8DAC8A861F5C}" destId="{03F82660-5963-4D18-AF96-6FA260DC00E0}" srcOrd="4" destOrd="0" parTransId="{35B646A6-F2DA-4889-8D0E-C9C95B5B2A49}" sibTransId="{5AF6780F-CB73-4801-87F3-4AE909EE4A8D}"/>
    <dgm:cxn modelId="{7C53AD8B-D23D-499A-8C67-357DF073F9EF}" srcId="{EFBDE699-F6B9-45C8-BAB9-8DAC8A861F5C}" destId="{4DD577DE-C65E-40D7-9B20-8EB399099C74}" srcOrd="0" destOrd="0" parTransId="{2B80FB21-1114-4CAB-AC79-1FB778921916}" sibTransId="{D4568C1C-831F-4E69-A06F-63884610BF1D}"/>
    <dgm:cxn modelId="{9CD275F1-8653-4A2F-9AEF-78A4454FDB12}" type="presOf" srcId="{2B80FB21-1114-4CAB-AC79-1FB778921916}" destId="{DA74032A-B4C8-43E1-85AD-2EC513D19696}" srcOrd="0" destOrd="0" presId="urn:microsoft.com/office/officeart/2005/8/layout/hierarchy6"/>
    <dgm:cxn modelId="{65788685-2829-42EC-9EF4-0010255C9E24}" srcId="{EFBDE699-F6B9-45C8-BAB9-8DAC8A861F5C}" destId="{CD4705E1-CF39-4CA8-9DF8-094967A0E388}" srcOrd="3" destOrd="0" parTransId="{259CF6AE-4D29-4486-99B9-706E63DD1B5F}" sibTransId="{437794D7-6452-446B-81D7-F239252F1479}"/>
    <dgm:cxn modelId="{01699437-18F1-441E-AFEE-A654AFD7F686}" type="presOf" srcId="{35B646A6-F2DA-4889-8D0E-C9C95B5B2A49}" destId="{96E36723-DE57-4984-A0C7-3C28266B61DD}" srcOrd="0" destOrd="0" presId="urn:microsoft.com/office/officeart/2005/8/layout/hierarchy6"/>
    <dgm:cxn modelId="{723ED9FE-5BF8-4FAA-848E-CAE90152D808}" type="presOf" srcId="{259CF6AE-4D29-4486-99B9-706E63DD1B5F}" destId="{DCB4541A-9410-4E91-8D71-43EB9B49FF7A}" srcOrd="0" destOrd="0" presId="urn:microsoft.com/office/officeart/2005/8/layout/hierarchy6"/>
    <dgm:cxn modelId="{EDF097FD-21AA-47ED-9C28-32E09DDC70C0}" type="presOf" srcId="{62819AC8-6DC1-4E00-A145-8FB5526AAB96}" destId="{34281FC4-7B88-47B0-B5CB-3991CA91A14A}" srcOrd="0" destOrd="0" presId="urn:microsoft.com/office/officeart/2005/8/layout/hierarchy6"/>
    <dgm:cxn modelId="{A9944B07-A887-418A-9AD2-5F165CB1F8C6}" type="presOf" srcId="{5279E616-2CD7-4E76-AE5F-A52E99D9D57E}" destId="{2FCB41EF-287A-4BBC-BA45-7355A32CF5B3}" srcOrd="0" destOrd="0" presId="urn:microsoft.com/office/officeart/2005/8/layout/hierarchy6"/>
    <dgm:cxn modelId="{1775B06D-4CEE-415A-B4AE-845203DB38CE}" type="presOf" srcId="{9B29A66C-ADC9-465A-A40A-E0D5B50A2462}" destId="{B2605392-539F-4180-8EC0-BC5DD63B2504}" srcOrd="0" destOrd="0" presId="urn:microsoft.com/office/officeart/2005/8/layout/hierarchy6"/>
    <dgm:cxn modelId="{3869FE3E-453D-485C-9E20-3D7EA4DBA7DE}" srcId="{9B29A66C-ADC9-465A-A40A-E0D5B50A2462}" destId="{EFBDE699-F6B9-45C8-BAB9-8DAC8A861F5C}" srcOrd="0" destOrd="0" parTransId="{8D406E22-0155-4D79-BC31-6B63C1F5E530}" sibTransId="{81AEBA17-F106-46F2-9761-463EE02FC5FA}"/>
    <dgm:cxn modelId="{E1FE725D-DC1C-46BD-A859-C807AB636F80}" type="presOf" srcId="{4DD577DE-C65E-40D7-9B20-8EB399099C74}" destId="{D94CC188-CD7F-4C00-9F06-18960702AAAE}" srcOrd="0" destOrd="0" presId="urn:microsoft.com/office/officeart/2005/8/layout/hierarchy6"/>
    <dgm:cxn modelId="{DD20E9AE-17FC-4CB3-A7E7-A6BBAE2C8503}" type="presParOf" srcId="{B2605392-539F-4180-8EC0-BC5DD63B2504}" destId="{5E1A11B9-59AD-4A01-89ED-FC1308E9335C}" srcOrd="0" destOrd="0" presId="urn:microsoft.com/office/officeart/2005/8/layout/hierarchy6"/>
    <dgm:cxn modelId="{72395865-F760-42B5-82B1-3881CF1DA88D}" type="presParOf" srcId="{5E1A11B9-59AD-4A01-89ED-FC1308E9335C}" destId="{B41B43CF-00B4-4DEF-B6C4-22FBD2AE7D6F}" srcOrd="0" destOrd="0" presId="urn:microsoft.com/office/officeart/2005/8/layout/hierarchy6"/>
    <dgm:cxn modelId="{A2635B2C-F94F-4369-BBCB-377B7F858F9D}" type="presParOf" srcId="{B41B43CF-00B4-4DEF-B6C4-22FBD2AE7D6F}" destId="{CDB5550B-4FB7-4A15-B87F-3ABCF781F687}" srcOrd="0" destOrd="0" presId="urn:microsoft.com/office/officeart/2005/8/layout/hierarchy6"/>
    <dgm:cxn modelId="{7CD28C1D-9657-4B98-B2F7-9D999915B4F1}" type="presParOf" srcId="{CDB5550B-4FB7-4A15-B87F-3ABCF781F687}" destId="{6F0D6BA7-8670-489D-AB73-6E0FD3591617}" srcOrd="0" destOrd="0" presId="urn:microsoft.com/office/officeart/2005/8/layout/hierarchy6"/>
    <dgm:cxn modelId="{B97CF00C-1B42-4B6B-AF13-248C4B4EEC7A}" type="presParOf" srcId="{CDB5550B-4FB7-4A15-B87F-3ABCF781F687}" destId="{90B2C583-FC35-4360-ACAE-83734BCC6C89}" srcOrd="1" destOrd="0" presId="urn:microsoft.com/office/officeart/2005/8/layout/hierarchy6"/>
    <dgm:cxn modelId="{694E140F-F43E-4497-9F0D-1CB251393D8C}" type="presParOf" srcId="{90B2C583-FC35-4360-ACAE-83734BCC6C89}" destId="{DA74032A-B4C8-43E1-85AD-2EC513D19696}" srcOrd="0" destOrd="0" presId="urn:microsoft.com/office/officeart/2005/8/layout/hierarchy6"/>
    <dgm:cxn modelId="{8A5A1425-3608-4DD2-8448-CDAB9F00D80B}" type="presParOf" srcId="{90B2C583-FC35-4360-ACAE-83734BCC6C89}" destId="{3629920B-F1E6-4ADD-8562-17847A02810D}" srcOrd="1" destOrd="0" presId="urn:microsoft.com/office/officeart/2005/8/layout/hierarchy6"/>
    <dgm:cxn modelId="{26334283-0DE2-428D-BC76-CA25103AABDE}" type="presParOf" srcId="{3629920B-F1E6-4ADD-8562-17847A02810D}" destId="{D94CC188-CD7F-4C00-9F06-18960702AAAE}" srcOrd="0" destOrd="0" presId="urn:microsoft.com/office/officeart/2005/8/layout/hierarchy6"/>
    <dgm:cxn modelId="{0D20AD69-13C7-484E-8112-012328E42210}" type="presParOf" srcId="{3629920B-F1E6-4ADD-8562-17847A02810D}" destId="{706F2F64-AB77-4B9B-9443-BCBFEF38BB91}" srcOrd="1" destOrd="0" presId="urn:microsoft.com/office/officeart/2005/8/layout/hierarchy6"/>
    <dgm:cxn modelId="{E57B5E7E-9926-4D93-B09F-C40A482C4B41}" type="presParOf" srcId="{90B2C583-FC35-4360-ACAE-83734BCC6C89}" destId="{2FCB41EF-287A-4BBC-BA45-7355A32CF5B3}" srcOrd="2" destOrd="0" presId="urn:microsoft.com/office/officeart/2005/8/layout/hierarchy6"/>
    <dgm:cxn modelId="{F2C57D37-7F64-4083-8C55-DF7342E47B05}" type="presParOf" srcId="{90B2C583-FC35-4360-ACAE-83734BCC6C89}" destId="{10A3CDC5-FF29-4B38-B044-393CFD7342E2}" srcOrd="3" destOrd="0" presId="urn:microsoft.com/office/officeart/2005/8/layout/hierarchy6"/>
    <dgm:cxn modelId="{0A3C5C86-EA94-451D-B43A-992C833E6E35}" type="presParOf" srcId="{10A3CDC5-FF29-4B38-B044-393CFD7342E2}" destId="{3FDC42D9-44A1-4EFD-B5C7-8F69612E9747}" srcOrd="0" destOrd="0" presId="urn:microsoft.com/office/officeart/2005/8/layout/hierarchy6"/>
    <dgm:cxn modelId="{11CAA0C4-9F06-4550-B740-0B169EF048B0}" type="presParOf" srcId="{10A3CDC5-FF29-4B38-B044-393CFD7342E2}" destId="{290B908F-3179-45FB-A5C0-AB2B4D28A8BF}" srcOrd="1" destOrd="0" presId="urn:microsoft.com/office/officeart/2005/8/layout/hierarchy6"/>
    <dgm:cxn modelId="{CB5C9CC2-D57D-40E5-BCAA-37737AD73B20}" type="presParOf" srcId="{90B2C583-FC35-4360-ACAE-83734BCC6C89}" destId="{34281FC4-7B88-47B0-B5CB-3991CA91A14A}" srcOrd="4" destOrd="0" presId="urn:microsoft.com/office/officeart/2005/8/layout/hierarchy6"/>
    <dgm:cxn modelId="{2846121D-12E0-44CD-89B1-22421D7A4AAB}" type="presParOf" srcId="{90B2C583-FC35-4360-ACAE-83734BCC6C89}" destId="{247DECEB-5579-45BD-9293-9E1FD4B8C61C}" srcOrd="5" destOrd="0" presId="urn:microsoft.com/office/officeart/2005/8/layout/hierarchy6"/>
    <dgm:cxn modelId="{0287F7A4-24FE-4EC4-A48F-9BAA4448F0EA}" type="presParOf" srcId="{247DECEB-5579-45BD-9293-9E1FD4B8C61C}" destId="{C654127D-5086-499A-9102-7792FDBE0D1D}" srcOrd="0" destOrd="0" presId="urn:microsoft.com/office/officeart/2005/8/layout/hierarchy6"/>
    <dgm:cxn modelId="{BB4BFEE9-7997-4965-92BD-86CEC7A0DAB9}" type="presParOf" srcId="{247DECEB-5579-45BD-9293-9E1FD4B8C61C}" destId="{EDB5598D-8106-4416-B2E7-29D8125EFC04}" srcOrd="1" destOrd="0" presId="urn:microsoft.com/office/officeart/2005/8/layout/hierarchy6"/>
    <dgm:cxn modelId="{6611EC47-FF44-4A3C-8CF4-A0D8EC7F403F}" type="presParOf" srcId="{90B2C583-FC35-4360-ACAE-83734BCC6C89}" destId="{DCB4541A-9410-4E91-8D71-43EB9B49FF7A}" srcOrd="6" destOrd="0" presId="urn:microsoft.com/office/officeart/2005/8/layout/hierarchy6"/>
    <dgm:cxn modelId="{161904C5-6A37-4F04-A347-B3941AF14AAC}" type="presParOf" srcId="{90B2C583-FC35-4360-ACAE-83734BCC6C89}" destId="{F0A1B48A-6936-4BC6-8E6D-E1AD4A501B89}" srcOrd="7" destOrd="0" presId="urn:microsoft.com/office/officeart/2005/8/layout/hierarchy6"/>
    <dgm:cxn modelId="{D248AF60-9A31-46E6-B84A-C2F82DEFBACA}" type="presParOf" srcId="{F0A1B48A-6936-4BC6-8E6D-E1AD4A501B89}" destId="{945BCD0B-83C3-46B8-B9E0-488C0882B007}" srcOrd="0" destOrd="0" presId="urn:microsoft.com/office/officeart/2005/8/layout/hierarchy6"/>
    <dgm:cxn modelId="{49F0946A-9B72-4700-B1E0-F9FC8E1E9E73}" type="presParOf" srcId="{F0A1B48A-6936-4BC6-8E6D-E1AD4A501B89}" destId="{9BEFEE98-27F0-484B-A845-477B08B118B7}" srcOrd="1" destOrd="0" presId="urn:microsoft.com/office/officeart/2005/8/layout/hierarchy6"/>
    <dgm:cxn modelId="{5DC35D61-ABA1-4437-A02B-4933311BF270}" type="presParOf" srcId="{90B2C583-FC35-4360-ACAE-83734BCC6C89}" destId="{96E36723-DE57-4984-A0C7-3C28266B61DD}" srcOrd="8" destOrd="0" presId="urn:microsoft.com/office/officeart/2005/8/layout/hierarchy6"/>
    <dgm:cxn modelId="{A12CC5BF-7F7D-43BB-851F-A8EE992F3B18}" type="presParOf" srcId="{90B2C583-FC35-4360-ACAE-83734BCC6C89}" destId="{575E38E2-F30B-4099-A34B-B321BCC18D79}" srcOrd="9" destOrd="0" presId="urn:microsoft.com/office/officeart/2005/8/layout/hierarchy6"/>
    <dgm:cxn modelId="{55532790-B7DA-47D7-83E7-E30084A24E4C}" type="presParOf" srcId="{575E38E2-F30B-4099-A34B-B321BCC18D79}" destId="{03091B2C-8465-4B27-8113-E6D5B6254BC0}" srcOrd="0" destOrd="0" presId="urn:microsoft.com/office/officeart/2005/8/layout/hierarchy6"/>
    <dgm:cxn modelId="{947D34AE-D44C-4569-9B18-171A26CCFC88}" type="presParOf" srcId="{575E38E2-F30B-4099-A34B-B321BCC18D79}" destId="{90C00E65-7979-46B0-B1DF-2A3D0B76817C}" srcOrd="1" destOrd="0" presId="urn:microsoft.com/office/officeart/2005/8/layout/hierarchy6"/>
    <dgm:cxn modelId="{F3521DDA-88EC-4128-8F7A-5D26FFD68C98}" type="presParOf" srcId="{B2605392-539F-4180-8EC0-BC5DD63B2504}" destId="{63EC8B53-316F-47E3-B502-32AD49BF91DF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9D731217-5300-4D43-96B5-EB8BF9087FCC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D7DDCBD9-EB01-4E58-92C5-24686F9B7924}">
      <dgm:prSet custT="1"/>
      <dgm:spPr/>
      <dgm:t>
        <a:bodyPr/>
        <a:lstStyle/>
        <a:p>
          <a:r>
            <a:rPr lang="tr-TR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ÖĞR. GÖR. GİZEM ÇELEBİ </a:t>
          </a:r>
        </a:p>
        <a:p>
          <a:r>
            <a:rPr lang="tr-TR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(BAŞKAN)</a:t>
          </a:r>
        </a:p>
      </dgm:t>
    </dgm:pt>
    <dgm:pt modelId="{778EC550-F364-4F05-A5F7-1A1B08862687}" type="parTrans" cxnId="{884298CF-BDF3-4FEE-91E6-71B3398AA908}">
      <dgm:prSet/>
      <dgm:spPr/>
      <dgm:t>
        <a:bodyPr/>
        <a:lstStyle/>
        <a:p>
          <a:endParaRPr lang="tr-TR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C8DB233-193E-46AF-AD40-9CA46EA29CC5}" type="sibTrans" cxnId="{884298CF-BDF3-4FEE-91E6-71B3398AA908}">
      <dgm:prSet/>
      <dgm:spPr/>
      <dgm:t>
        <a:bodyPr/>
        <a:lstStyle/>
        <a:p>
          <a:endParaRPr lang="tr-TR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FE23D14-C599-4FDD-98A2-83397129885B}">
      <dgm:prSet custT="1"/>
      <dgm:spPr/>
      <dgm:t>
        <a:bodyPr/>
        <a:lstStyle/>
        <a:p>
          <a:r>
            <a:rPr lang="tr-TR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ARŞ. GÖR. </a:t>
          </a:r>
        </a:p>
        <a:p>
          <a:r>
            <a:rPr lang="tr-TR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MELİS DESTAN</a:t>
          </a:r>
        </a:p>
      </dgm:t>
    </dgm:pt>
    <dgm:pt modelId="{4D85A165-F9E5-4823-9896-2F7E94D5B2AB}" type="parTrans" cxnId="{35A5355A-2D38-48AD-A230-68BC434D4EEB}">
      <dgm:prSet/>
      <dgm:spPr/>
      <dgm:t>
        <a:bodyPr/>
        <a:lstStyle/>
        <a:p>
          <a:endParaRPr lang="tr-TR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8C90B85-F0AD-4B18-9E1A-609B076A1B37}" type="sibTrans" cxnId="{35A5355A-2D38-48AD-A230-68BC434D4EEB}">
      <dgm:prSet/>
      <dgm:spPr/>
      <dgm:t>
        <a:bodyPr/>
        <a:lstStyle/>
        <a:p>
          <a:endParaRPr lang="tr-TR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141E32D-2E19-4094-AA66-25EAA0A4708B}">
      <dgm:prSet custT="1"/>
      <dgm:spPr/>
      <dgm:t>
        <a:bodyPr/>
        <a:lstStyle/>
        <a:p>
          <a:r>
            <a:rPr lang="tr-TR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ARŞ. GÖR. </a:t>
          </a:r>
        </a:p>
        <a:p>
          <a:r>
            <a:rPr lang="tr-TR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NURŞAH SAPA</a:t>
          </a:r>
        </a:p>
      </dgm:t>
    </dgm:pt>
    <dgm:pt modelId="{C8093ACD-A9CF-47DE-94A0-E354278A42B5}" type="parTrans" cxnId="{7EC70413-F022-48E8-8241-5835D44BC4D2}">
      <dgm:prSet/>
      <dgm:spPr/>
      <dgm:t>
        <a:bodyPr/>
        <a:lstStyle/>
        <a:p>
          <a:endParaRPr lang="tr-TR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14B29AA-88FF-47AA-9550-FAF3F09CF53B}" type="sibTrans" cxnId="{7EC70413-F022-48E8-8241-5835D44BC4D2}">
      <dgm:prSet/>
      <dgm:spPr/>
      <dgm:t>
        <a:bodyPr/>
        <a:lstStyle/>
        <a:p>
          <a:endParaRPr lang="tr-TR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D5B27CC-152F-4ED9-B7F4-CD004F26F642}">
      <dgm:prSet custT="1"/>
      <dgm:spPr/>
      <dgm:t>
        <a:bodyPr/>
        <a:lstStyle/>
        <a:p>
          <a:r>
            <a:rPr lang="tr-TR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ARŞ. GÖR. </a:t>
          </a:r>
        </a:p>
        <a:p>
          <a:r>
            <a:rPr lang="tr-TR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HASRET GÜLÜŞ OYMAK</a:t>
          </a:r>
        </a:p>
      </dgm:t>
    </dgm:pt>
    <dgm:pt modelId="{1FB668EE-7C6F-4115-B331-76575F545760}" type="parTrans" cxnId="{13DC8212-F7E4-47EC-917B-1AD0F730E533}">
      <dgm:prSet/>
      <dgm:spPr/>
      <dgm:t>
        <a:bodyPr/>
        <a:lstStyle/>
        <a:p>
          <a:endParaRPr lang="tr-TR"/>
        </a:p>
      </dgm:t>
    </dgm:pt>
    <dgm:pt modelId="{F8A04656-0B9C-4DDF-ABD8-75B9964C540B}" type="sibTrans" cxnId="{13DC8212-F7E4-47EC-917B-1AD0F730E533}">
      <dgm:prSet/>
      <dgm:spPr/>
      <dgm:t>
        <a:bodyPr/>
        <a:lstStyle/>
        <a:p>
          <a:endParaRPr lang="tr-TR"/>
        </a:p>
      </dgm:t>
    </dgm:pt>
    <dgm:pt modelId="{1FF4B86C-6908-442F-8A23-8D168003FD10}" type="pres">
      <dgm:prSet presAssocID="{9D731217-5300-4D43-96B5-EB8BF9087FCC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FF4DD683-BC15-47AA-88D0-95490AEEF8AD}" type="pres">
      <dgm:prSet presAssocID="{9D731217-5300-4D43-96B5-EB8BF9087FCC}" presName="hierFlow" presStyleCnt="0"/>
      <dgm:spPr/>
    </dgm:pt>
    <dgm:pt modelId="{505056E4-B2AD-4791-BED6-F8449C807434}" type="pres">
      <dgm:prSet presAssocID="{9D731217-5300-4D43-96B5-EB8BF9087FCC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821E5614-66A2-47A8-B453-53F551F897A4}" type="pres">
      <dgm:prSet presAssocID="{D7DDCBD9-EB01-4E58-92C5-24686F9B7924}" presName="Name14" presStyleCnt="0"/>
      <dgm:spPr/>
    </dgm:pt>
    <dgm:pt modelId="{FA9523CA-E1DC-42B2-91F2-660DD6911685}" type="pres">
      <dgm:prSet presAssocID="{D7DDCBD9-EB01-4E58-92C5-24686F9B7924}" presName="level1Shape" presStyleLbl="node0" presStyleIdx="0" presStyleCnt="1" custScaleX="174910" custScaleY="5646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F3A6AA6F-2510-47C5-83D4-8026D833329F}" type="pres">
      <dgm:prSet presAssocID="{D7DDCBD9-EB01-4E58-92C5-24686F9B7924}" presName="hierChild2" presStyleCnt="0"/>
      <dgm:spPr/>
    </dgm:pt>
    <dgm:pt modelId="{EF2E5ECD-CE0A-4D15-B935-BB9D4B8C770A}" type="pres">
      <dgm:prSet presAssocID="{1FB668EE-7C6F-4115-B331-76575F545760}" presName="Name19" presStyleLbl="parChTrans1D2" presStyleIdx="0" presStyleCnt="3"/>
      <dgm:spPr/>
      <dgm:t>
        <a:bodyPr/>
        <a:lstStyle/>
        <a:p>
          <a:endParaRPr lang="tr-TR"/>
        </a:p>
      </dgm:t>
    </dgm:pt>
    <dgm:pt modelId="{EA26B649-72A2-4403-9628-123D7759DE63}" type="pres">
      <dgm:prSet presAssocID="{5D5B27CC-152F-4ED9-B7F4-CD004F26F642}" presName="Name21" presStyleCnt="0"/>
      <dgm:spPr/>
    </dgm:pt>
    <dgm:pt modelId="{AA569064-F43A-40A1-B72D-D667143D475C}" type="pres">
      <dgm:prSet presAssocID="{5D5B27CC-152F-4ED9-B7F4-CD004F26F642}" presName="level2Shape" presStyleLbl="node2" presStyleIdx="0" presStyleCnt="3" custScaleX="116986"/>
      <dgm:spPr/>
      <dgm:t>
        <a:bodyPr/>
        <a:lstStyle/>
        <a:p>
          <a:endParaRPr lang="tr-TR"/>
        </a:p>
      </dgm:t>
    </dgm:pt>
    <dgm:pt modelId="{68F15029-4AC9-442F-AAFB-4BC077FDDC2E}" type="pres">
      <dgm:prSet presAssocID="{5D5B27CC-152F-4ED9-B7F4-CD004F26F642}" presName="hierChild3" presStyleCnt="0"/>
      <dgm:spPr/>
    </dgm:pt>
    <dgm:pt modelId="{93E0EB47-D93C-449A-BA46-617EE428C1D1}" type="pres">
      <dgm:prSet presAssocID="{4D85A165-F9E5-4823-9896-2F7E94D5B2AB}" presName="Name19" presStyleLbl="parChTrans1D2" presStyleIdx="1" presStyleCnt="3"/>
      <dgm:spPr/>
      <dgm:t>
        <a:bodyPr/>
        <a:lstStyle/>
        <a:p>
          <a:endParaRPr lang="tr-TR"/>
        </a:p>
      </dgm:t>
    </dgm:pt>
    <dgm:pt modelId="{83A179EA-FCC3-4F21-8598-A9A35DD65ABD}" type="pres">
      <dgm:prSet presAssocID="{2FE23D14-C599-4FDD-98A2-83397129885B}" presName="Name21" presStyleCnt="0"/>
      <dgm:spPr/>
    </dgm:pt>
    <dgm:pt modelId="{AAEB908C-F53A-4EFF-9836-CA875C78C2AE}" type="pres">
      <dgm:prSet presAssocID="{2FE23D14-C599-4FDD-98A2-83397129885B}" presName="level2Shape" presStyleLbl="node2" presStyleIdx="1" presStyleCnt="3"/>
      <dgm:spPr/>
      <dgm:t>
        <a:bodyPr/>
        <a:lstStyle/>
        <a:p>
          <a:endParaRPr lang="tr-TR"/>
        </a:p>
      </dgm:t>
    </dgm:pt>
    <dgm:pt modelId="{24274EEB-F8BB-48EE-B7D4-A450615B1783}" type="pres">
      <dgm:prSet presAssocID="{2FE23D14-C599-4FDD-98A2-83397129885B}" presName="hierChild3" presStyleCnt="0"/>
      <dgm:spPr/>
    </dgm:pt>
    <dgm:pt modelId="{914DEC0E-7BEA-4B3F-9EFC-34926F5783AE}" type="pres">
      <dgm:prSet presAssocID="{C8093ACD-A9CF-47DE-94A0-E354278A42B5}" presName="Name19" presStyleLbl="parChTrans1D2" presStyleIdx="2" presStyleCnt="3"/>
      <dgm:spPr/>
      <dgm:t>
        <a:bodyPr/>
        <a:lstStyle/>
        <a:p>
          <a:endParaRPr lang="tr-TR"/>
        </a:p>
      </dgm:t>
    </dgm:pt>
    <dgm:pt modelId="{AC926D62-AC44-484B-9842-82A8A7FBF10C}" type="pres">
      <dgm:prSet presAssocID="{7141E32D-2E19-4094-AA66-25EAA0A4708B}" presName="Name21" presStyleCnt="0"/>
      <dgm:spPr/>
    </dgm:pt>
    <dgm:pt modelId="{B4FA4EB6-005F-4E79-8EC6-00D7978205FA}" type="pres">
      <dgm:prSet presAssocID="{7141E32D-2E19-4094-AA66-25EAA0A4708B}" presName="level2Shape" presStyleLbl="node2" presStyleIdx="2" presStyleCnt="3"/>
      <dgm:spPr/>
      <dgm:t>
        <a:bodyPr/>
        <a:lstStyle/>
        <a:p>
          <a:endParaRPr lang="tr-TR"/>
        </a:p>
      </dgm:t>
    </dgm:pt>
    <dgm:pt modelId="{FC68A19C-171A-4523-96B2-661DDD8EA9EA}" type="pres">
      <dgm:prSet presAssocID="{7141E32D-2E19-4094-AA66-25EAA0A4708B}" presName="hierChild3" presStyleCnt="0"/>
      <dgm:spPr/>
    </dgm:pt>
    <dgm:pt modelId="{2E18D3C3-7F43-4009-B482-38DDB3E05AEA}" type="pres">
      <dgm:prSet presAssocID="{9D731217-5300-4D43-96B5-EB8BF9087FCC}" presName="bgShapesFlow" presStyleCnt="0"/>
      <dgm:spPr/>
    </dgm:pt>
  </dgm:ptLst>
  <dgm:cxnLst>
    <dgm:cxn modelId="{35A5355A-2D38-48AD-A230-68BC434D4EEB}" srcId="{D7DDCBD9-EB01-4E58-92C5-24686F9B7924}" destId="{2FE23D14-C599-4FDD-98A2-83397129885B}" srcOrd="1" destOrd="0" parTransId="{4D85A165-F9E5-4823-9896-2F7E94D5B2AB}" sibTransId="{88C90B85-F0AD-4B18-9E1A-609B076A1B37}"/>
    <dgm:cxn modelId="{ED4593F8-7E3B-4775-8C0E-F51540BA2077}" type="presOf" srcId="{D7DDCBD9-EB01-4E58-92C5-24686F9B7924}" destId="{FA9523CA-E1DC-42B2-91F2-660DD6911685}" srcOrd="0" destOrd="0" presId="urn:microsoft.com/office/officeart/2005/8/layout/hierarchy6"/>
    <dgm:cxn modelId="{13DC8212-F7E4-47EC-917B-1AD0F730E533}" srcId="{D7DDCBD9-EB01-4E58-92C5-24686F9B7924}" destId="{5D5B27CC-152F-4ED9-B7F4-CD004F26F642}" srcOrd="0" destOrd="0" parTransId="{1FB668EE-7C6F-4115-B331-76575F545760}" sibTransId="{F8A04656-0B9C-4DDF-ABD8-75B9964C540B}"/>
    <dgm:cxn modelId="{7EC70413-F022-48E8-8241-5835D44BC4D2}" srcId="{D7DDCBD9-EB01-4E58-92C5-24686F9B7924}" destId="{7141E32D-2E19-4094-AA66-25EAA0A4708B}" srcOrd="2" destOrd="0" parTransId="{C8093ACD-A9CF-47DE-94A0-E354278A42B5}" sibTransId="{214B29AA-88FF-47AA-9550-FAF3F09CF53B}"/>
    <dgm:cxn modelId="{0CEC6769-73D9-424F-89BC-5FC07D3319BD}" type="presOf" srcId="{1FB668EE-7C6F-4115-B331-76575F545760}" destId="{EF2E5ECD-CE0A-4D15-B935-BB9D4B8C770A}" srcOrd="0" destOrd="0" presId="urn:microsoft.com/office/officeart/2005/8/layout/hierarchy6"/>
    <dgm:cxn modelId="{E42CC95C-B8C2-44EF-8464-BF4BA81111C4}" type="presOf" srcId="{2FE23D14-C599-4FDD-98A2-83397129885B}" destId="{AAEB908C-F53A-4EFF-9836-CA875C78C2AE}" srcOrd="0" destOrd="0" presId="urn:microsoft.com/office/officeart/2005/8/layout/hierarchy6"/>
    <dgm:cxn modelId="{6200804A-D1E7-4119-A28A-9C6F6BE57CE7}" type="presOf" srcId="{7141E32D-2E19-4094-AA66-25EAA0A4708B}" destId="{B4FA4EB6-005F-4E79-8EC6-00D7978205FA}" srcOrd="0" destOrd="0" presId="urn:microsoft.com/office/officeart/2005/8/layout/hierarchy6"/>
    <dgm:cxn modelId="{B50EF564-8D68-40F4-B1B3-11D19C688B1F}" type="presOf" srcId="{4D85A165-F9E5-4823-9896-2F7E94D5B2AB}" destId="{93E0EB47-D93C-449A-BA46-617EE428C1D1}" srcOrd="0" destOrd="0" presId="urn:microsoft.com/office/officeart/2005/8/layout/hierarchy6"/>
    <dgm:cxn modelId="{884298CF-BDF3-4FEE-91E6-71B3398AA908}" srcId="{9D731217-5300-4D43-96B5-EB8BF9087FCC}" destId="{D7DDCBD9-EB01-4E58-92C5-24686F9B7924}" srcOrd="0" destOrd="0" parTransId="{778EC550-F364-4F05-A5F7-1A1B08862687}" sibTransId="{2C8DB233-193E-46AF-AD40-9CA46EA29CC5}"/>
    <dgm:cxn modelId="{122CB518-87FB-4411-B615-1C4D0A000898}" type="presOf" srcId="{5D5B27CC-152F-4ED9-B7F4-CD004F26F642}" destId="{AA569064-F43A-40A1-B72D-D667143D475C}" srcOrd="0" destOrd="0" presId="urn:microsoft.com/office/officeart/2005/8/layout/hierarchy6"/>
    <dgm:cxn modelId="{56C50E60-779E-4A9E-9A52-4209790FAF68}" type="presOf" srcId="{C8093ACD-A9CF-47DE-94A0-E354278A42B5}" destId="{914DEC0E-7BEA-4B3F-9EFC-34926F5783AE}" srcOrd="0" destOrd="0" presId="urn:microsoft.com/office/officeart/2005/8/layout/hierarchy6"/>
    <dgm:cxn modelId="{875B8DDF-4A1B-4493-B214-7E9A6D6EC318}" type="presOf" srcId="{9D731217-5300-4D43-96B5-EB8BF9087FCC}" destId="{1FF4B86C-6908-442F-8A23-8D168003FD10}" srcOrd="0" destOrd="0" presId="urn:microsoft.com/office/officeart/2005/8/layout/hierarchy6"/>
    <dgm:cxn modelId="{84801173-6185-4955-8E21-569144257D8A}" type="presParOf" srcId="{1FF4B86C-6908-442F-8A23-8D168003FD10}" destId="{FF4DD683-BC15-47AA-88D0-95490AEEF8AD}" srcOrd="0" destOrd="0" presId="urn:microsoft.com/office/officeart/2005/8/layout/hierarchy6"/>
    <dgm:cxn modelId="{2008A21E-F26D-440D-A08E-A868621C4DC3}" type="presParOf" srcId="{FF4DD683-BC15-47AA-88D0-95490AEEF8AD}" destId="{505056E4-B2AD-4791-BED6-F8449C807434}" srcOrd="0" destOrd="0" presId="urn:microsoft.com/office/officeart/2005/8/layout/hierarchy6"/>
    <dgm:cxn modelId="{E9B013C2-8D0C-4CF5-87FF-ACB61C862F6C}" type="presParOf" srcId="{505056E4-B2AD-4791-BED6-F8449C807434}" destId="{821E5614-66A2-47A8-B453-53F551F897A4}" srcOrd="0" destOrd="0" presId="urn:microsoft.com/office/officeart/2005/8/layout/hierarchy6"/>
    <dgm:cxn modelId="{6191FA49-AB01-45F4-970F-0FD556B5A93D}" type="presParOf" srcId="{821E5614-66A2-47A8-B453-53F551F897A4}" destId="{FA9523CA-E1DC-42B2-91F2-660DD6911685}" srcOrd="0" destOrd="0" presId="urn:microsoft.com/office/officeart/2005/8/layout/hierarchy6"/>
    <dgm:cxn modelId="{C92A352E-3DCE-4706-943A-CD103C9E4333}" type="presParOf" srcId="{821E5614-66A2-47A8-B453-53F551F897A4}" destId="{F3A6AA6F-2510-47C5-83D4-8026D833329F}" srcOrd="1" destOrd="0" presId="urn:microsoft.com/office/officeart/2005/8/layout/hierarchy6"/>
    <dgm:cxn modelId="{198724DF-543D-4A6F-A579-930DF8F74752}" type="presParOf" srcId="{F3A6AA6F-2510-47C5-83D4-8026D833329F}" destId="{EF2E5ECD-CE0A-4D15-B935-BB9D4B8C770A}" srcOrd="0" destOrd="0" presId="urn:microsoft.com/office/officeart/2005/8/layout/hierarchy6"/>
    <dgm:cxn modelId="{3620058F-9973-4271-A763-A498788FE81D}" type="presParOf" srcId="{F3A6AA6F-2510-47C5-83D4-8026D833329F}" destId="{EA26B649-72A2-4403-9628-123D7759DE63}" srcOrd="1" destOrd="0" presId="urn:microsoft.com/office/officeart/2005/8/layout/hierarchy6"/>
    <dgm:cxn modelId="{C2974294-61E2-4863-B401-F91E90A67318}" type="presParOf" srcId="{EA26B649-72A2-4403-9628-123D7759DE63}" destId="{AA569064-F43A-40A1-B72D-D667143D475C}" srcOrd="0" destOrd="0" presId="urn:microsoft.com/office/officeart/2005/8/layout/hierarchy6"/>
    <dgm:cxn modelId="{1B6529E8-88A1-4976-86B6-FD65357C8FE3}" type="presParOf" srcId="{EA26B649-72A2-4403-9628-123D7759DE63}" destId="{68F15029-4AC9-442F-AAFB-4BC077FDDC2E}" srcOrd="1" destOrd="0" presId="urn:microsoft.com/office/officeart/2005/8/layout/hierarchy6"/>
    <dgm:cxn modelId="{87F1599F-CEAC-4145-95FE-67606A31FC4E}" type="presParOf" srcId="{F3A6AA6F-2510-47C5-83D4-8026D833329F}" destId="{93E0EB47-D93C-449A-BA46-617EE428C1D1}" srcOrd="2" destOrd="0" presId="urn:microsoft.com/office/officeart/2005/8/layout/hierarchy6"/>
    <dgm:cxn modelId="{C95C887F-5FC4-40E8-97C1-CC18B7607F12}" type="presParOf" srcId="{F3A6AA6F-2510-47C5-83D4-8026D833329F}" destId="{83A179EA-FCC3-4F21-8598-A9A35DD65ABD}" srcOrd="3" destOrd="0" presId="urn:microsoft.com/office/officeart/2005/8/layout/hierarchy6"/>
    <dgm:cxn modelId="{0CD3AB49-5BDF-4A4F-B1DC-D0D69918BDA8}" type="presParOf" srcId="{83A179EA-FCC3-4F21-8598-A9A35DD65ABD}" destId="{AAEB908C-F53A-4EFF-9836-CA875C78C2AE}" srcOrd="0" destOrd="0" presId="urn:microsoft.com/office/officeart/2005/8/layout/hierarchy6"/>
    <dgm:cxn modelId="{C37A8AA9-CA1C-4215-91BB-C6F254236A74}" type="presParOf" srcId="{83A179EA-FCC3-4F21-8598-A9A35DD65ABD}" destId="{24274EEB-F8BB-48EE-B7D4-A450615B1783}" srcOrd="1" destOrd="0" presId="urn:microsoft.com/office/officeart/2005/8/layout/hierarchy6"/>
    <dgm:cxn modelId="{756630F7-1E0B-4451-8FDC-A976F8057D63}" type="presParOf" srcId="{F3A6AA6F-2510-47C5-83D4-8026D833329F}" destId="{914DEC0E-7BEA-4B3F-9EFC-34926F5783AE}" srcOrd="4" destOrd="0" presId="urn:microsoft.com/office/officeart/2005/8/layout/hierarchy6"/>
    <dgm:cxn modelId="{D4D511B1-6E17-4524-9970-D01A54FA0C6C}" type="presParOf" srcId="{F3A6AA6F-2510-47C5-83D4-8026D833329F}" destId="{AC926D62-AC44-484B-9842-82A8A7FBF10C}" srcOrd="5" destOrd="0" presId="urn:microsoft.com/office/officeart/2005/8/layout/hierarchy6"/>
    <dgm:cxn modelId="{AF8F43E0-2A93-4B2C-BE8B-C04E6D46C527}" type="presParOf" srcId="{AC926D62-AC44-484B-9842-82A8A7FBF10C}" destId="{B4FA4EB6-005F-4E79-8EC6-00D7978205FA}" srcOrd="0" destOrd="0" presId="urn:microsoft.com/office/officeart/2005/8/layout/hierarchy6"/>
    <dgm:cxn modelId="{65D12685-6A0C-458A-9CFC-2D3F4735CCA3}" type="presParOf" srcId="{AC926D62-AC44-484B-9842-82A8A7FBF10C}" destId="{FC68A19C-171A-4523-96B2-661DDD8EA9EA}" srcOrd="1" destOrd="0" presId="urn:microsoft.com/office/officeart/2005/8/layout/hierarchy6"/>
    <dgm:cxn modelId="{EB6232AA-11D7-49F8-8CEE-C7CE8EA1645D}" type="presParOf" srcId="{1FF4B86C-6908-442F-8A23-8D168003FD10}" destId="{2E18D3C3-7F43-4009-B482-38DDB3E05AEA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F68055DF-03B6-465B-9596-6BE603A84C44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78695449-738A-46F5-A766-47115ADD1F16}">
      <dgm:prSet custT="1"/>
      <dgm:spPr/>
      <dgm:t>
        <a:bodyPr/>
        <a:lstStyle/>
        <a:p>
          <a:r>
            <a:rPr lang="tr-TR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ÖĞR. GÖR. </a:t>
          </a:r>
        </a:p>
        <a:p>
          <a:r>
            <a:rPr lang="tr-TR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GÜNER EKİN DEMİRTAŞ UÇKIRAN </a:t>
          </a:r>
        </a:p>
        <a:p>
          <a:r>
            <a:rPr lang="tr-TR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(BAŞKAN)</a:t>
          </a:r>
        </a:p>
      </dgm:t>
    </dgm:pt>
    <dgm:pt modelId="{EBA504D8-2D59-4E7A-B584-A1064C509609}" type="parTrans" cxnId="{FD564CD8-6626-48C2-8849-F0390C75B69F}">
      <dgm:prSet/>
      <dgm:spPr/>
      <dgm:t>
        <a:bodyPr/>
        <a:lstStyle/>
        <a:p>
          <a:endParaRPr lang="tr-TR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2F751DF-E65C-4D04-8069-7BCB60BB6012}" type="sibTrans" cxnId="{FD564CD8-6626-48C2-8849-F0390C75B69F}">
      <dgm:prSet/>
      <dgm:spPr/>
      <dgm:t>
        <a:bodyPr/>
        <a:lstStyle/>
        <a:p>
          <a:endParaRPr lang="tr-TR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2D4B5B9-6D44-44F7-A50E-382EB1321471}">
      <dgm:prSet custT="1"/>
      <dgm:spPr/>
      <dgm:t>
        <a:bodyPr/>
        <a:lstStyle/>
        <a:p>
          <a:r>
            <a:rPr lang="tr-TR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ÖĞR. GÖR. </a:t>
          </a:r>
        </a:p>
        <a:p>
          <a:r>
            <a:rPr lang="tr-TR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GÜLEYFE BEYZA YILDIRIM</a:t>
          </a:r>
        </a:p>
      </dgm:t>
    </dgm:pt>
    <dgm:pt modelId="{922FC8D3-088E-429E-BA96-07E21E307D6A}" type="parTrans" cxnId="{12B6E58B-72C9-4B65-89EE-87E2EDA1062C}">
      <dgm:prSet/>
      <dgm:spPr/>
      <dgm:t>
        <a:bodyPr/>
        <a:lstStyle/>
        <a:p>
          <a:endParaRPr lang="tr-TR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91EB9E1-1E1F-40B7-B95C-E9270EABD4E2}" type="sibTrans" cxnId="{12B6E58B-72C9-4B65-89EE-87E2EDA1062C}">
      <dgm:prSet/>
      <dgm:spPr/>
      <dgm:t>
        <a:bodyPr/>
        <a:lstStyle/>
        <a:p>
          <a:endParaRPr lang="tr-TR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FE94BFF-4CAF-45A5-A361-C29EC0F478BB}">
      <dgm:prSet custT="1"/>
      <dgm:spPr/>
      <dgm:t>
        <a:bodyPr/>
        <a:lstStyle/>
        <a:p>
          <a:r>
            <a:rPr lang="tr-TR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ÖĞR. GÖR. </a:t>
          </a:r>
        </a:p>
        <a:p>
          <a:r>
            <a:rPr lang="tr-TR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HATİCE NUR GÖKCAN</a:t>
          </a:r>
        </a:p>
      </dgm:t>
    </dgm:pt>
    <dgm:pt modelId="{BF202E21-2F6D-48AB-8907-1BD1D88D4A2E}" type="parTrans" cxnId="{E5425352-955B-4A12-9939-99265C1E147D}">
      <dgm:prSet/>
      <dgm:spPr/>
      <dgm:t>
        <a:bodyPr/>
        <a:lstStyle/>
        <a:p>
          <a:endParaRPr lang="tr-TR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734E7E1-782A-4A54-BD50-50A978BC6598}" type="sibTrans" cxnId="{E5425352-955B-4A12-9939-99265C1E147D}">
      <dgm:prSet/>
      <dgm:spPr/>
      <dgm:t>
        <a:bodyPr/>
        <a:lstStyle/>
        <a:p>
          <a:endParaRPr lang="tr-TR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1E5BBDF-A2D2-45BF-8F17-33AAA77E90F2}">
      <dgm:prSet custT="1"/>
      <dgm:spPr/>
      <dgm:t>
        <a:bodyPr/>
        <a:lstStyle/>
        <a:p>
          <a:r>
            <a:rPr lang="tr-TR" sz="1800">
              <a:latin typeface="Times New Roman" panose="02020603050405020304" pitchFamily="18" charset="0"/>
              <a:cs typeface="Times New Roman" panose="02020603050405020304" pitchFamily="18" charset="0"/>
            </a:rPr>
            <a:t>ÖĞR. GÖR. </a:t>
          </a:r>
        </a:p>
        <a:p>
          <a:r>
            <a:rPr lang="tr-TR" sz="1800">
              <a:latin typeface="Times New Roman" panose="02020603050405020304" pitchFamily="18" charset="0"/>
              <a:cs typeface="Times New Roman" panose="02020603050405020304" pitchFamily="18" charset="0"/>
            </a:rPr>
            <a:t>YILDIZ YÜCEL KARACAN</a:t>
          </a:r>
          <a:endParaRPr lang="tr-TR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F6AB654-FF4D-41F3-B5F8-FE910ADC2DC0}" type="parTrans" cxnId="{93203AA5-167D-4363-8101-E8B23D5B03AC}">
      <dgm:prSet/>
      <dgm:spPr/>
      <dgm:t>
        <a:bodyPr/>
        <a:lstStyle/>
        <a:p>
          <a:endParaRPr lang="tr-TR"/>
        </a:p>
      </dgm:t>
    </dgm:pt>
    <dgm:pt modelId="{617B441D-2814-460B-83A9-797CA2F57467}" type="sibTrans" cxnId="{93203AA5-167D-4363-8101-E8B23D5B03AC}">
      <dgm:prSet/>
      <dgm:spPr/>
      <dgm:t>
        <a:bodyPr/>
        <a:lstStyle/>
        <a:p>
          <a:endParaRPr lang="tr-TR"/>
        </a:p>
      </dgm:t>
    </dgm:pt>
    <dgm:pt modelId="{35A014D2-933B-4AA0-B35F-2D3A65F6B8B6}" type="pres">
      <dgm:prSet presAssocID="{F68055DF-03B6-465B-9596-6BE603A84C44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E03F0C44-6CA4-4C16-882E-FD5AB21F85DD}" type="pres">
      <dgm:prSet presAssocID="{F68055DF-03B6-465B-9596-6BE603A84C44}" presName="hierFlow" presStyleCnt="0"/>
      <dgm:spPr/>
    </dgm:pt>
    <dgm:pt modelId="{16AA3991-218F-4C42-9369-4B538DDD8575}" type="pres">
      <dgm:prSet presAssocID="{F68055DF-03B6-465B-9596-6BE603A84C44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1EC75D07-7A23-4504-9D86-233070081878}" type="pres">
      <dgm:prSet presAssocID="{78695449-738A-46F5-A766-47115ADD1F16}" presName="Name14" presStyleCnt="0"/>
      <dgm:spPr/>
    </dgm:pt>
    <dgm:pt modelId="{417E19A7-C51C-4E00-8452-23F335AD405D}" type="pres">
      <dgm:prSet presAssocID="{78695449-738A-46F5-A766-47115ADD1F16}" presName="level1Shape" presStyleLbl="node0" presStyleIdx="0" presStyleCnt="1" custScaleX="241863" custScaleY="6122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049E4DB0-BCC9-4D19-8145-B355491C50FD}" type="pres">
      <dgm:prSet presAssocID="{78695449-738A-46F5-A766-47115ADD1F16}" presName="hierChild2" presStyleCnt="0"/>
      <dgm:spPr/>
    </dgm:pt>
    <dgm:pt modelId="{82506F84-A2ED-42C3-BC80-B21B302EDC61}" type="pres">
      <dgm:prSet presAssocID="{922FC8D3-088E-429E-BA96-07E21E307D6A}" presName="Name19" presStyleLbl="parChTrans1D2" presStyleIdx="0" presStyleCnt="3"/>
      <dgm:spPr/>
      <dgm:t>
        <a:bodyPr/>
        <a:lstStyle/>
        <a:p>
          <a:endParaRPr lang="tr-TR"/>
        </a:p>
      </dgm:t>
    </dgm:pt>
    <dgm:pt modelId="{824DAF0A-C990-430B-97A8-E9044CC3A6B2}" type="pres">
      <dgm:prSet presAssocID="{22D4B5B9-6D44-44F7-A50E-382EB1321471}" presName="Name21" presStyleCnt="0"/>
      <dgm:spPr/>
    </dgm:pt>
    <dgm:pt modelId="{5F493E56-060F-41A9-A774-B784117B07A8}" type="pres">
      <dgm:prSet presAssocID="{22D4B5B9-6D44-44F7-A50E-382EB1321471}" presName="level2Shape" presStyleLbl="node2" presStyleIdx="0" presStyleCnt="3"/>
      <dgm:spPr/>
      <dgm:t>
        <a:bodyPr/>
        <a:lstStyle/>
        <a:p>
          <a:endParaRPr lang="tr-TR"/>
        </a:p>
      </dgm:t>
    </dgm:pt>
    <dgm:pt modelId="{ADCF6620-E442-45BD-AACB-42B1368B0D4E}" type="pres">
      <dgm:prSet presAssocID="{22D4B5B9-6D44-44F7-A50E-382EB1321471}" presName="hierChild3" presStyleCnt="0"/>
      <dgm:spPr/>
    </dgm:pt>
    <dgm:pt modelId="{D95B7BB9-B759-4E79-A42B-2B24572B9471}" type="pres">
      <dgm:prSet presAssocID="{BF202E21-2F6D-48AB-8907-1BD1D88D4A2E}" presName="Name19" presStyleLbl="parChTrans1D2" presStyleIdx="1" presStyleCnt="3"/>
      <dgm:spPr/>
      <dgm:t>
        <a:bodyPr/>
        <a:lstStyle/>
        <a:p>
          <a:endParaRPr lang="tr-TR"/>
        </a:p>
      </dgm:t>
    </dgm:pt>
    <dgm:pt modelId="{12D3FE9D-5EED-41C4-87EA-70C3487827F4}" type="pres">
      <dgm:prSet presAssocID="{1FE94BFF-4CAF-45A5-A361-C29EC0F478BB}" presName="Name21" presStyleCnt="0"/>
      <dgm:spPr/>
    </dgm:pt>
    <dgm:pt modelId="{34EC5EF8-A3FF-4D73-B001-B15887BCB907}" type="pres">
      <dgm:prSet presAssocID="{1FE94BFF-4CAF-45A5-A361-C29EC0F478BB}" presName="level2Shape" presStyleLbl="node2" presStyleIdx="1" presStyleCnt="3"/>
      <dgm:spPr/>
      <dgm:t>
        <a:bodyPr/>
        <a:lstStyle/>
        <a:p>
          <a:endParaRPr lang="tr-TR"/>
        </a:p>
      </dgm:t>
    </dgm:pt>
    <dgm:pt modelId="{A36BB9A1-3C7C-4233-BF69-D087D3DCB990}" type="pres">
      <dgm:prSet presAssocID="{1FE94BFF-4CAF-45A5-A361-C29EC0F478BB}" presName="hierChild3" presStyleCnt="0"/>
      <dgm:spPr/>
    </dgm:pt>
    <dgm:pt modelId="{B141E70A-4CC1-4CDF-8719-1572428D298F}" type="pres">
      <dgm:prSet presAssocID="{7F6AB654-FF4D-41F3-B5F8-FE910ADC2DC0}" presName="Name19" presStyleLbl="parChTrans1D2" presStyleIdx="2" presStyleCnt="3"/>
      <dgm:spPr/>
      <dgm:t>
        <a:bodyPr/>
        <a:lstStyle/>
        <a:p>
          <a:endParaRPr lang="tr-TR"/>
        </a:p>
      </dgm:t>
    </dgm:pt>
    <dgm:pt modelId="{D87E5E25-D614-4620-B35E-D52B56CB7F13}" type="pres">
      <dgm:prSet presAssocID="{B1E5BBDF-A2D2-45BF-8F17-33AAA77E90F2}" presName="Name21" presStyleCnt="0"/>
      <dgm:spPr/>
    </dgm:pt>
    <dgm:pt modelId="{BEDE74E4-1A42-49B4-9A87-73E472765786}" type="pres">
      <dgm:prSet presAssocID="{B1E5BBDF-A2D2-45BF-8F17-33AAA77E90F2}" presName="level2Shape" presStyleLbl="node2" presStyleIdx="2" presStyleCnt="3"/>
      <dgm:spPr/>
      <dgm:t>
        <a:bodyPr/>
        <a:lstStyle/>
        <a:p>
          <a:endParaRPr lang="tr-TR"/>
        </a:p>
      </dgm:t>
    </dgm:pt>
    <dgm:pt modelId="{413E9E15-453C-478B-8E29-64F483A013E5}" type="pres">
      <dgm:prSet presAssocID="{B1E5BBDF-A2D2-45BF-8F17-33AAA77E90F2}" presName="hierChild3" presStyleCnt="0"/>
      <dgm:spPr/>
    </dgm:pt>
    <dgm:pt modelId="{956C9963-094E-40B4-BEF5-CECBD5B1A33F}" type="pres">
      <dgm:prSet presAssocID="{F68055DF-03B6-465B-9596-6BE603A84C44}" presName="bgShapesFlow" presStyleCnt="0"/>
      <dgm:spPr/>
    </dgm:pt>
  </dgm:ptLst>
  <dgm:cxnLst>
    <dgm:cxn modelId="{760D59D6-BD57-49DF-A9AD-72A9BE43560F}" type="presOf" srcId="{B1E5BBDF-A2D2-45BF-8F17-33AAA77E90F2}" destId="{BEDE74E4-1A42-49B4-9A87-73E472765786}" srcOrd="0" destOrd="0" presId="urn:microsoft.com/office/officeart/2005/8/layout/hierarchy6"/>
    <dgm:cxn modelId="{12B6E58B-72C9-4B65-89EE-87E2EDA1062C}" srcId="{78695449-738A-46F5-A766-47115ADD1F16}" destId="{22D4B5B9-6D44-44F7-A50E-382EB1321471}" srcOrd="0" destOrd="0" parTransId="{922FC8D3-088E-429E-BA96-07E21E307D6A}" sibTransId="{591EB9E1-1E1F-40B7-B95C-E9270EABD4E2}"/>
    <dgm:cxn modelId="{5217128A-D43D-427C-82AE-D0F6C8111969}" type="presOf" srcId="{BF202E21-2F6D-48AB-8907-1BD1D88D4A2E}" destId="{D95B7BB9-B759-4E79-A42B-2B24572B9471}" srcOrd="0" destOrd="0" presId="urn:microsoft.com/office/officeart/2005/8/layout/hierarchy6"/>
    <dgm:cxn modelId="{FD564CD8-6626-48C2-8849-F0390C75B69F}" srcId="{F68055DF-03B6-465B-9596-6BE603A84C44}" destId="{78695449-738A-46F5-A766-47115ADD1F16}" srcOrd="0" destOrd="0" parTransId="{EBA504D8-2D59-4E7A-B584-A1064C509609}" sibTransId="{F2F751DF-E65C-4D04-8069-7BCB60BB6012}"/>
    <dgm:cxn modelId="{D5F29DA9-FACD-47D8-807B-0736BDD2F858}" type="presOf" srcId="{922FC8D3-088E-429E-BA96-07E21E307D6A}" destId="{82506F84-A2ED-42C3-BC80-B21B302EDC61}" srcOrd="0" destOrd="0" presId="urn:microsoft.com/office/officeart/2005/8/layout/hierarchy6"/>
    <dgm:cxn modelId="{4CE4744F-2094-41DC-8188-8CAE480152EF}" type="presOf" srcId="{7F6AB654-FF4D-41F3-B5F8-FE910ADC2DC0}" destId="{B141E70A-4CC1-4CDF-8719-1572428D298F}" srcOrd="0" destOrd="0" presId="urn:microsoft.com/office/officeart/2005/8/layout/hierarchy6"/>
    <dgm:cxn modelId="{E5425352-955B-4A12-9939-99265C1E147D}" srcId="{78695449-738A-46F5-A766-47115ADD1F16}" destId="{1FE94BFF-4CAF-45A5-A361-C29EC0F478BB}" srcOrd="1" destOrd="0" parTransId="{BF202E21-2F6D-48AB-8907-1BD1D88D4A2E}" sibTransId="{3734E7E1-782A-4A54-BD50-50A978BC6598}"/>
    <dgm:cxn modelId="{E6BA36F2-FAF7-49F4-B70B-5A43D706EB19}" type="presOf" srcId="{F68055DF-03B6-465B-9596-6BE603A84C44}" destId="{35A014D2-933B-4AA0-B35F-2D3A65F6B8B6}" srcOrd="0" destOrd="0" presId="urn:microsoft.com/office/officeart/2005/8/layout/hierarchy6"/>
    <dgm:cxn modelId="{C48D4A3F-5753-4D95-AD87-E2E40E9C88B3}" type="presOf" srcId="{78695449-738A-46F5-A766-47115ADD1F16}" destId="{417E19A7-C51C-4E00-8452-23F335AD405D}" srcOrd="0" destOrd="0" presId="urn:microsoft.com/office/officeart/2005/8/layout/hierarchy6"/>
    <dgm:cxn modelId="{9D8EE088-3162-4DD0-A8CC-8AC7B8E6A47C}" type="presOf" srcId="{22D4B5B9-6D44-44F7-A50E-382EB1321471}" destId="{5F493E56-060F-41A9-A774-B784117B07A8}" srcOrd="0" destOrd="0" presId="urn:microsoft.com/office/officeart/2005/8/layout/hierarchy6"/>
    <dgm:cxn modelId="{93203AA5-167D-4363-8101-E8B23D5B03AC}" srcId="{78695449-738A-46F5-A766-47115ADD1F16}" destId="{B1E5BBDF-A2D2-45BF-8F17-33AAA77E90F2}" srcOrd="2" destOrd="0" parTransId="{7F6AB654-FF4D-41F3-B5F8-FE910ADC2DC0}" sibTransId="{617B441D-2814-460B-83A9-797CA2F57467}"/>
    <dgm:cxn modelId="{7C160706-B986-45DA-A7DB-805F6C1D161E}" type="presOf" srcId="{1FE94BFF-4CAF-45A5-A361-C29EC0F478BB}" destId="{34EC5EF8-A3FF-4D73-B001-B15887BCB907}" srcOrd="0" destOrd="0" presId="urn:microsoft.com/office/officeart/2005/8/layout/hierarchy6"/>
    <dgm:cxn modelId="{5933DEDD-64F0-4127-9714-6742F69D71AC}" type="presParOf" srcId="{35A014D2-933B-4AA0-B35F-2D3A65F6B8B6}" destId="{E03F0C44-6CA4-4C16-882E-FD5AB21F85DD}" srcOrd="0" destOrd="0" presId="urn:microsoft.com/office/officeart/2005/8/layout/hierarchy6"/>
    <dgm:cxn modelId="{961CC5B9-3727-4210-86A4-C9B7CBE2AFB3}" type="presParOf" srcId="{E03F0C44-6CA4-4C16-882E-FD5AB21F85DD}" destId="{16AA3991-218F-4C42-9369-4B538DDD8575}" srcOrd="0" destOrd="0" presId="urn:microsoft.com/office/officeart/2005/8/layout/hierarchy6"/>
    <dgm:cxn modelId="{D31EE88A-911C-4AAD-A9F4-6FB9D42ECFDF}" type="presParOf" srcId="{16AA3991-218F-4C42-9369-4B538DDD8575}" destId="{1EC75D07-7A23-4504-9D86-233070081878}" srcOrd="0" destOrd="0" presId="urn:microsoft.com/office/officeart/2005/8/layout/hierarchy6"/>
    <dgm:cxn modelId="{04FD0AE5-9F7B-4B10-9B5D-D790352BF2ED}" type="presParOf" srcId="{1EC75D07-7A23-4504-9D86-233070081878}" destId="{417E19A7-C51C-4E00-8452-23F335AD405D}" srcOrd="0" destOrd="0" presId="urn:microsoft.com/office/officeart/2005/8/layout/hierarchy6"/>
    <dgm:cxn modelId="{49EF4AB1-0031-48EF-81C9-055ED3AF1A3A}" type="presParOf" srcId="{1EC75D07-7A23-4504-9D86-233070081878}" destId="{049E4DB0-BCC9-4D19-8145-B355491C50FD}" srcOrd="1" destOrd="0" presId="urn:microsoft.com/office/officeart/2005/8/layout/hierarchy6"/>
    <dgm:cxn modelId="{CB797EFD-845E-4E20-8DFD-DE01D5D15FF7}" type="presParOf" srcId="{049E4DB0-BCC9-4D19-8145-B355491C50FD}" destId="{82506F84-A2ED-42C3-BC80-B21B302EDC61}" srcOrd="0" destOrd="0" presId="urn:microsoft.com/office/officeart/2005/8/layout/hierarchy6"/>
    <dgm:cxn modelId="{7F2F603C-250F-4F23-9C68-7D075EDA0250}" type="presParOf" srcId="{049E4DB0-BCC9-4D19-8145-B355491C50FD}" destId="{824DAF0A-C990-430B-97A8-E9044CC3A6B2}" srcOrd="1" destOrd="0" presId="urn:microsoft.com/office/officeart/2005/8/layout/hierarchy6"/>
    <dgm:cxn modelId="{80611693-1CBA-4176-AAE1-922B237AE386}" type="presParOf" srcId="{824DAF0A-C990-430B-97A8-E9044CC3A6B2}" destId="{5F493E56-060F-41A9-A774-B784117B07A8}" srcOrd="0" destOrd="0" presId="urn:microsoft.com/office/officeart/2005/8/layout/hierarchy6"/>
    <dgm:cxn modelId="{630E7D56-2099-4B9C-9452-4E40B751B71F}" type="presParOf" srcId="{824DAF0A-C990-430B-97A8-E9044CC3A6B2}" destId="{ADCF6620-E442-45BD-AACB-42B1368B0D4E}" srcOrd="1" destOrd="0" presId="urn:microsoft.com/office/officeart/2005/8/layout/hierarchy6"/>
    <dgm:cxn modelId="{E6679AD5-F831-45B7-A41B-2D6365C87F32}" type="presParOf" srcId="{049E4DB0-BCC9-4D19-8145-B355491C50FD}" destId="{D95B7BB9-B759-4E79-A42B-2B24572B9471}" srcOrd="2" destOrd="0" presId="urn:microsoft.com/office/officeart/2005/8/layout/hierarchy6"/>
    <dgm:cxn modelId="{6101E899-0FD8-4957-9F47-71E14CB45041}" type="presParOf" srcId="{049E4DB0-BCC9-4D19-8145-B355491C50FD}" destId="{12D3FE9D-5EED-41C4-87EA-70C3487827F4}" srcOrd="3" destOrd="0" presId="urn:microsoft.com/office/officeart/2005/8/layout/hierarchy6"/>
    <dgm:cxn modelId="{37FB9E1C-3D29-4389-836E-FD4E34ECEFEA}" type="presParOf" srcId="{12D3FE9D-5EED-41C4-87EA-70C3487827F4}" destId="{34EC5EF8-A3FF-4D73-B001-B15887BCB907}" srcOrd="0" destOrd="0" presId="urn:microsoft.com/office/officeart/2005/8/layout/hierarchy6"/>
    <dgm:cxn modelId="{097B86C3-5A2B-44B5-BCAE-62E1FA49D7AF}" type="presParOf" srcId="{12D3FE9D-5EED-41C4-87EA-70C3487827F4}" destId="{A36BB9A1-3C7C-4233-BF69-D087D3DCB990}" srcOrd="1" destOrd="0" presId="urn:microsoft.com/office/officeart/2005/8/layout/hierarchy6"/>
    <dgm:cxn modelId="{3AD907F9-B285-444E-B33C-02BD37D3A01C}" type="presParOf" srcId="{049E4DB0-BCC9-4D19-8145-B355491C50FD}" destId="{B141E70A-4CC1-4CDF-8719-1572428D298F}" srcOrd="4" destOrd="0" presId="urn:microsoft.com/office/officeart/2005/8/layout/hierarchy6"/>
    <dgm:cxn modelId="{3181624D-E46A-4E41-BFE6-481A38791CED}" type="presParOf" srcId="{049E4DB0-BCC9-4D19-8145-B355491C50FD}" destId="{D87E5E25-D614-4620-B35E-D52B56CB7F13}" srcOrd="5" destOrd="0" presId="urn:microsoft.com/office/officeart/2005/8/layout/hierarchy6"/>
    <dgm:cxn modelId="{6267786E-B26E-4C46-B5F6-325452A356DB}" type="presParOf" srcId="{D87E5E25-D614-4620-B35E-D52B56CB7F13}" destId="{BEDE74E4-1A42-49B4-9A87-73E472765786}" srcOrd="0" destOrd="0" presId="urn:microsoft.com/office/officeart/2005/8/layout/hierarchy6"/>
    <dgm:cxn modelId="{429385CC-92CE-4678-8306-0F408A259DDE}" type="presParOf" srcId="{D87E5E25-D614-4620-B35E-D52B56CB7F13}" destId="{413E9E15-453C-478B-8E29-64F483A013E5}" srcOrd="1" destOrd="0" presId="urn:microsoft.com/office/officeart/2005/8/layout/hierarchy6"/>
    <dgm:cxn modelId="{34F911E4-0F7B-4019-83EF-F3B706F2B932}" type="presParOf" srcId="{35A014D2-933B-4AA0-B35F-2D3A65F6B8B6}" destId="{956C9963-094E-40B4-BEF5-CECBD5B1A33F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92EA849A-A6B5-4EF6-9281-81F9C90FC11D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5A36C82D-9421-4B59-8E71-1E4CDFC65D5F}">
      <dgm:prSet/>
      <dgm:spPr/>
      <dgm:t>
        <a:bodyPr/>
        <a:lstStyle/>
        <a:p>
          <a:r>
            <a:rPr lang="tr-TR"/>
            <a:t>DEKANLIK</a:t>
          </a:r>
        </a:p>
      </dgm:t>
    </dgm:pt>
    <dgm:pt modelId="{8B0D9A1C-3AFA-4899-8C19-A87203E62B81}" type="parTrans" cxnId="{88DCD483-7F27-4E0B-AB68-54BF9715AB22}">
      <dgm:prSet/>
      <dgm:spPr/>
      <dgm:t>
        <a:bodyPr/>
        <a:lstStyle/>
        <a:p>
          <a:endParaRPr lang="tr-TR"/>
        </a:p>
      </dgm:t>
    </dgm:pt>
    <dgm:pt modelId="{A6BE49C2-F1DF-4A5E-A320-EBC9F5574CBD}" type="sibTrans" cxnId="{88DCD483-7F27-4E0B-AB68-54BF9715AB22}">
      <dgm:prSet/>
      <dgm:spPr/>
      <dgm:t>
        <a:bodyPr/>
        <a:lstStyle/>
        <a:p>
          <a:endParaRPr lang="tr-TR"/>
        </a:p>
      </dgm:t>
    </dgm:pt>
    <dgm:pt modelId="{E6DB74B5-43B7-4FFA-8C00-24672E2E2DA3}">
      <dgm:prSet/>
      <dgm:spPr/>
      <dgm:t>
        <a:bodyPr/>
        <a:lstStyle/>
        <a:p>
          <a:r>
            <a:rPr lang="tr-TR" dirty="0"/>
            <a:t>BESLENME VE DİYETETİK</a:t>
          </a:r>
        </a:p>
      </dgm:t>
    </dgm:pt>
    <dgm:pt modelId="{0EE4D448-8143-4C83-A4E7-0564A139FD00}" type="parTrans" cxnId="{3D925668-B28B-4823-B254-4432B470D328}">
      <dgm:prSet/>
      <dgm:spPr/>
      <dgm:t>
        <a:bodyPr/>
        <a:lstStyle/>
        <a:p>
          <a:endParaRPr lang="tr-TR"/>
        </a:p>
      </dgm:t>
    </dgm:pt>
    <dgm:pt modelId="{E7574DB9-A62B-416C-A963-62F23F610846}" type="sibTrans" cxnId="{3D925668-B28B-4823-B254-4432B470D328}">
      <dgm:prSet/>
      <dgm:spPr/>
      <dgm:t>
        <a:bodyPr/>
        <a:lstStyle/>
        <a:p>
          <a:endParaRPr lang="tr-TR"/>
        </a:p>
      </dgm:t>
    </dgm:pt>
    <dgm:pt modelId="{969FA9DB-3E09-46CE-8DF4-3D8573ADB004}">
      <dgm:prSet/>
      <dgm:spPr/>
      <dgm:t>
        <a:bodyPr/>
        <a:lstStyle/>
        <a:p>
          <a:r>
            <a:rPr lang="tr-TR" dirty="0"/>
            <a:t>ÇOCUK GELİŞİMİ</a:t>
          </a:r>
        </a:p>
      </dgm:t>
    </dgm:pt>
    <dgm:pt modelId="{9D97F762-3328-415D-A069-17934AC3D8FA}" type="parTrans" cxnId="{EC819C08-0E5A-4644-9DFF-91E88B5F6A66}">
      <dgm:prSet/>
      <dgm:spPr/>
      <dgm:t>
        <a:bodyPr/>
        <a:lstStyle/>
        <a:p>
          <a:endParaRPr lang="tr-TR"/>
        </a:p>
      </dgm:t>
    </dgm:pt>
    <dgm:pt modelId="{BBD00D08-8163-490C-A510-C76E4E233069}" type="sibTrans" cxnId="{EC819C08-0E5A-4644-9DFF-91E88B5F6A66}">
      <dgm:prSet/>
      <dgm:spPr/>
      <dgm:t>
        <a:bodyPr/>
        <a:lstStyle/>
        <a:p>
          <a:endParaRPr lang="tr-TR"/>
        </a:p>
      </dgm:t>
    </dgm:pt>
    <dgm:pt modelId="{AD2D1879-CCAC-40C7-9195-55B462644634}">
      <dgm:prSet/>
      <dgm:spPr/>
      <dgm:t>
        <a:bodyPr/>
        <a:lstStyle/>
        <a:p>
          <a:r>
            <a:rPr lang="tr-TR" dirty="0"/>
            <a:t>FİZYOTERAPİ VE REHABİLİTASYON</a:t>
          </a:r>
        </a:p>
      </dgm:t>
    </dgm:pt>
    <dgm:pt modelId="{487BF5E2-718B-4298-8E8F-56FE830F9D1A}" type="parTrans" cxnId="{8CA6FC9E-B478-4DFC-9D51-631D0C426186}">
      <dgm:prSet/>
      <dgm:spPr/>
      <dgm:t>
        <a:bodyPr/>
        <a:lstStyle/>
        <a:p>
          <a:endParaRPr lang="tr-TR"/>
        </a:p>
      </dgm:t>
    </dgm:pt>
    <dgm:pt modelId="{89563923-E095-45F2-BAE7-9D9B5F4EBDFB}" type="sibTrans" cxnId="{8CA6FC9E-B478-4DFC-9D51-631D0C426186}">
      <dgm:prSet/>
      <dgm:spPr/>
      <dgm:t>
        <a:bodyPr/>
        <a:lstStyle/>
        <a:p>
          <a:endParaRPr lang="tr-TR"/>
        </a:p>
      </dgm:t>
    </dgm:pt>
    <dgm:pt modelId="{B45BD2EF-F2C9-4C54-9AEF-0A568049DB99}">
      <dgm:prSet/>
      <dgm:spPr/>
      <dgm:t>
        <a:bodyPr/>
        <a:lstStyle/>
        <a:p>
          <a:r>
            <a:rPr lang="tr-TR" dirty="0"/>
            <a:t>HEMŞİRELİK</a:t>
          </a:r>
        </a:p>
      </dgm:t>
    </dgm:pt>
    <dgm:pt modelId="{CDDB0231-0EDB-4DC6-A9F1-3BFD3A1477AF}" type="parTrans" cxnId="{EDD8AC7F-0CA2-45C5-A461-1EB1CFE11378}">
      <dgm:prSet/>
      <dgm:spPr/>
      <dgm:t>
        <a:bodyPr/>
        <a:lstStyle/>
        <a:p>
          <a:endParaRPr lang="tr-TR"/>
        </a:p>
      </dgm:t>
    </dgm:pt>
    <dgm:pt modelId="{E544E5DA-5271-4CF0-B749-78537966973B}" type="sibTrans" cxnId="{EDD8AC7F-0CA2-45C5-A461-1EB1CFE11378}">
      <dgm:prSet/>
      <dgm:spPr/>
      <dgm:t>
        <a:bodyPr/>
        <a:lstStyle/>
        <a:p>
          <a:endParaRPr lang="tr-TR"/>
        </a:p>
      </dgm:t>
    </dgm:pt>
    <dgm:pt modelId="{1DDFEFEE-E663-4236-8FC1-B78E112C21C2}">
      <dgm:prSet/>
      <dgm:spPr/>
      <dgm:t>
        <a:bodyPr/>
        <a:lstStyle/>
        <a:p>
          <a:r>
            <a:rPr lang="tr-TR" dirty="0"/>
            <a:t>SAĞLIK YÖNETİMİ</a:t>
          </a:r>
        </a:p>
      </dgm:t>
    </dgm:pt>
    <dgm:pt modelId="{C30AEF4C-9CFD-492C-80AA-91B1CD3C8A92}" type="parTrans" cxnId="{405BA83E-A09D-47F7-917D-B3E7B8C4F905}">
      <dgm:prSet/>
      <dgm:spPr/>
      <dgm:t>
        <a:bodyPr/>
        <a:lstStyle/>
        <a:p>
          <a:endParaRPr lang="tr-TR"/>
        </a:p>
      </dgm:t>
    </dgm:pt>
    <dgm:pt modelId="{B8A3E910-FE09-4609-BDEE-9CD968C1C205}" type="sibTrans" cxnId="{405BA83E-A09D-47F7-917D-B3E7B8C4F905}">
      <dgm:prSet/>
      <dgm:spPr/>
      <dgm:t>
        <a:bodyPr/>
        <a:lstStyle/>
        <a:p>
          <a:endParaRPr lang="tr-TR"/>
        </a:p>
      </dgm:t>
    </dgm:pt>
    <dgm:pt modelId="{BEEF4466-D696-4FCD-8BD7-951D57D2726E}" type="pres">
      <dgm:prSet presAssocID="{92EA849A-A6B5-4EF6-9281-81F9C90FC11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02865A07-4D81-49CA-B69E-4A2F9E6FBAD6}" type="pres">
      <dgm:prSet presAssocID="{5A36C82D-9421-4B59-8E71-1E4CDFC65D5F}" presName="hierRoot1" presStyleCnt="0">
        <dgm:presLayoutVars>
          <dgm:hierBranch val="init"/>
        </dgm:presLayoutVars>
      </dgm:prSet>
      <dgm:spPr/>
    </dgm:pt>
    <dgm:pt modelId="{4428E442-C9F5-430A-9EE9-C5B7B3562E26}" type="pres">
      <dgm:prSet presAssocID="{5A36C82D-9421-4B59-8E71-1E4CDFC65D5F}" presName="rootComposite1" presStyleCnt="0"/>
      <dgm:spPr/>
    </dgm:pt>
    <dgm:pt modelId="{6E281318-05FA-4C8E-A6CC-00B4198D14CF}" type="pres">
      <dgm:prSet presAssocID="{5A36C82D-9421-4B59-8E71-1E4CDFC65D5F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40E13E15-9FD6-4F3D-BC57-7BC0322C8223}" type="pres">
      <dgm:prSet presAssocID="{5A36C82D-9421-4B59-8E71-1E4CDFC65D5F}" presName="rootConnector1" presStyleLbl="node1" presStyleIdx="0" presStyleCnt="0"/>
      <dgm:spPr/>
      <dgm:t>
        <a:bodyPr/>
        <a:lstStyle/>
        <a:p>
          <a:endParaRPr lang="tr-TR"/>
        </a:p>
      </dgm:t>
    </dgm:pt>
    <dgm:pt modelId="{6B12C44B-BEAA-4432-81A5-89CC45DC7D3D}" type="pres">
      <dgm:prSet presAssocID="{5A36C82D-9421-4B59-8E71-1E4CDFC65D5F}" presName="hierChild2" presStyleCnt="0"/>
      <dgm:spPr/>
    </dgm:pt>
    <dgm:pt modelId="{A844A405-2998-4B57-A48C-8D6A8EB83A2E}" type="pres">
      <dgm:prSet presAssocID="{0EE4D448-8143-4C83-A4E7-0564A139FD00}" presName="Name37" presStyleLbl="parChTrans1D2" presStyleIdx="0" presStyleCnt="5"/>
      <dgm:spPr/>
      <dgm:t>
        <a:bodyPr/>
        <a:lstStyle/>
        <a:p>
          <a:endParaRPr lang="tr-TR"/>
        </a:p>
      </dgm:t>
    </dgm:pt>
    <dgm:pt modelId="{B1B10DC0-B7E9-4BCC-ADB6-48775FB27449}" type="pres">
      <dgm:prSet presAssocID="{E6DB74B5-43B7-4FFA-8C00-24672E2E2DA3}" presName="hierRoot2" presStyleCnt="0">
        <dgm:presLayoutVars>
          <dgm:hierBranch val="init"/>
        </dgm:presLayoutVars>
      </dgm:prSet>
      <dgm:spPr/>
    </dgm:pt>
    <dgm:pt modelId="{07E83936-01DD-4712-AC0D-12D3BB2BC793}" type="pres">
      <dgm:prSet presAssocID="{E6DB74B5-43B7-4FFA-8C00-24672E2E2DA3}" presName="rootComposite" presStyleCnt="0"/>
      <dgm:spPr/>
    </dgm:pt>
    <dgm:pt modelId="{80AFEFFB-7C91-4D57-89A5-373F1257441E}" type="pres">
      <dgm:prSet presAssocID="{E6DB74B5-43B7-4FFA-8C00-24672E2E2DA3}" presName="rootText" presStyleLbl="node2" presStyleIdx="0" presStyleCnt="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2B0DE426-B41A-4AEE-B723-23F76E23FE68}" type="pres">
      <dgm:prSet presAssocID="{E6DB74B5-43B7-4FFA-8C00-24672E2E2DA3}" presName="rootConnector" presStyleLbl="node2" presStyleIdx="0" presStyleCnt="5"/>
      <dgm:spPr/>
      <dgm:t>
        <a:bodyPr/>
        <a:lstStyle/>
        <a:p>
          <a:endParaRPr lang="tr-TR"/>
        </a:p>
      </dgm:t>
    </dgm:pt>
    <dgm:pt modelId="{C7000D3B-9484-4856-819B-A3BDD8B44719}" type="pres">
      <dgm:prSet presAssocID="{E6DB74B5-43B7-4FFA-8C00-24672E2E2DA3}" presName="hierChild4" presStyleCnt="0"/>
      <dgm:spPr/>
    </dgm:pt>
    <dgm:pt modelId="{DEB1FAC3-D586-4566-B70B-0452613AAB2B}" type="pres">
      <dgm:prSet presAssocID="{E6DB74B5-43B7-4FFA-8C00-24672E2E2DA3}" presName="hierChild5" presStyleCnt="0"/>
      <dgm:spPr/>
    </dgm:pt>
    <dgm:pt modelId="{09F7FF12-FA6D-49F0-A39B-A743557EA8A8}" type="pres">
      <dgm:prSet presAssocID="{9D97F762-3328-415D-A069-17934AC3D8FA}" presName="Name37" presStyleLbl="parChTrans1D2" presStyleIdx="1" presStyleCnt="5"/>
      <dgm:spPr/>
      <dgm:t>
        <a:bodyPr/>
        <a:lstStyle/>
        <a:p>
          <a:endParaRPr lang="tr-TR"/>
        </a:p>
      </dgm:t>
    </dgm:pt>
    <dgm:pt modelId="{6383017D-8000-4DE2-A40F-0445C0FE4099}" type="pres">
      <dgm:prSet presAssocID="{969FA9DB-3E09-46CE-8DF4-3D8573ADB004}" presName="hierRoot2" presStyleCnt="0">
        <dgm:presLayoutVars>
          <dgm:hierBranch val="init"/>
        </dgm:presLayoutVars>
      </dgm:prSet>
      <dgm:spPr/>
    </dgm:pt>
    <dgm:pt modelId="{68AFB2B1-24E9-45C9-8404-897724F0587D}" type="pres">
      <dgm:prSet presAssocID="{969FA9DB-3E09-46CE-8DF4-3D8573ADB004}" presName="rootComposite" presStyleCnt="0"/>
      <dgm:spPr/>
    </dgm:pt>
    <dgm:pt modelId="{21167DE3-EBCD-464C-8CA3-63350C22418A}" type="pres">
      <dgm:prSet presAssocID="{969FA9DB-3E09-46CE-8DF4-3D8573ADB004}" presName="rootText" presStyleLbl="node2" presStyleIdx="1" presStyleCnt="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D94F6B09-0EEE-46A5-B388-8D2CEF73DFE0}" type="pres">
      <dgm:prSet presAssocID="{969FA9DB-3E09-46CE-8DF4-3D8573ADB004}" presName="rootConnector" presStyleLbl="node2" presStyleIdx="1" presStyleCnt="5"/>
      <dgm:spPr/>
      <dgm:t>
        <a:bodyPr/>
        <a:lstStyle/>
        <a:p>
          <a:endParaRPr lang="tr-TR"/>
        </a:p>
      </dgm:t>
    </dgm:pt>
    <dgm:pt modelId="{19CC68F8-AE6C-45AA-BE5A-0A1877335B57}" type="pres">
      <dgm:prSet presAssocID="{969FA9DB-3E09-46CE-8DF4-3D8573ADB004}" presName="hierChild4" presStyleCnt="0"/>
      <dgm:spPr/>
    </dgm:pt>
    <dgm:pt modelId="{CD2E70B9-BE15-417C-822D-B91CF6B0CE87}" type="pres">
      <dgm:prSet presAssocID="{969FA9DB-3E09-46CE-8DF4-3D8573ADB004}" presName="hierChild5" presStyleCnt="0"/>
      <dgm:spPr/>
    </dgm:pt>
    <dgm:pt modelId="{58AB483C-1F7B-4CD7-911C-2BE27158AE7A}" type="pres">
      <dgm:prSet presAssocID="{487BF5E2-718B-4298-8E8F-56FE830F9D1A}" presName="Name37" presStyleLbl="parChTrans1D2" presStyleIdx="2" presStyleCnt="5"/>
      <dgm:spPr/>
      <dgm:t>
        <a:bodyPr/>
        <a:lstStyle/>
        <a:p>
          <a:endParaRPr lang="tr-TR"/>
        </a:p>
      </dgm:t>
    </dgm:pt>
    <dgm:pt modelId="{E0F64B13-D47A-42B2-BBEB-33D661320A66}" type="pres">
      <dgm:prSet presAssocID="{AD2D1879-CCAC-40C7-9195-55B462644634}" presName="hierRoot2" presStyleCnt="0">
        <dgm:presLayoutVars>
          <dgm:hierBranch val="init"/>
        </dgm:presLayoutVars>
      </dgm:prSet>
      <dgm:spPr/>
    </dgm:pt>
    <dgm:pt modelId="{73A150D6-A9C8-4AD1-B0D9-E304FF8A37D1}" type="pres">
      <dgm:prSet presAssocID="{AD2D1879-CCAC-40C7-9195-55B462644634}" presName="rootComposite" presStyleCnt="0"/>
      <dgm:spPr/>
    </dgm:pt>
    <dgm:pt modelId="{99D651BC-E395-459C-B8AB-095BB916EC0B}" type="pres">
      <dgm:prSet presAssocID="{AD2D1879-CCAC-40C7-9195-55B462644634}" presName="rootText" presStyleLbl="node2" presStyleIdx="2" presStyleCnt="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6892C83C-A203-47C0-9BAC-8E2930F64FD3}" type="pres">
      <dgm:prSet presAssocID="{AD2D1879-CCAC-40C7-9195-55B462644634}" presName="rootConnector" presStyleLbl="node2" presStyleIdx="2" presStyleCnt="5"/>
      <dgm:spPr/>
      <dgm:t>
        <a:bodyPr/>
        <a:lstStyle/>
        <a:p>
          <a:endParaRPr lang="tr-TR"/>
        </a:p>
      </dgm:t>
    </dgm:pt>
    <dgm:pt modelId="{E75F467F-8B93-4B54-8F71-EFF6DF6A75A7}" type="pres">
      <dgm:prSet presAssocID="{AD2D1879-CCAC-40C7-9195-55B462644634}" presName="hierChild4" presStyleCnt="0"/>
      <dgm:spPr/>
    </dgm:pt>
    <dgm:pt modelId="{F0EC1408-070F-4022-AB7C-6FDD87C57017}" type="pres">
      <dgm:prSet presAssocID="{AD2D1879-CCAC-40C7-9195-55B462644634}" presName="hierChild5" presStyleCnt="0"/>
      <dgm:spPr/>
    </dgm:pt>
    <dgm:pt modelId="{53503F5A-3FD6-4A9C-AF92-AE81E96F3BB4}" type="pres">
      <dgm:prSet presAssocID="{CDDB0231-0EDB-4DC6-A9F1-3BFD3A1477AF}" presName="Name37" presStyleLbl="parChTrans1D2" presStyleIdx="3" presStyleCnt="5"/>
      <dgm:spPr/>
      <dgm:t>
        <a:bodyPr/>
        <a:lstStyle/>
        <a:p>
          <a:endParaRPr lang="tr-TR"/>
        </a:p>
      </dgm:t>
    </dgm:pt>
    <dgm:pt modelId="{E1FA6A9B-08F4-4285-BFB8-E0AD24D00D6D}" type="pres">
      <dgm:prSet presAssocID="{B45BD2EF-F2C9-4C54-9AEF-0A568049DB99}" presName="hierRoot2" presStyleCnt="0">
        <dgm:presLayoutVars>
          <dgm:hierBranch val="init"/>
        </dgm:presLayoutVars>
      </dgm:prSet>
      <dgm:spPr/>
    </dgm:pt>
    <dgm:pt modelId="{4CABC01E-72B2-4E96-8111-D75C09F6021B}" type="pres">
      <dgm:prSet presAssocID="{B45BD2EF-F2C9-4C54-9AEF-0A568049DB99}" presName="rootComposite" presStyleCnt="0"/>
      <dgm:spPr/>
    </dgm:pt>
    <dgm:pt modelId="{B131EC3A-8A1A-4F64-9068-278757611B17}" type="pres">
      <dgm:prSet presAssocID="{B45BD2EF-F2C9-4C54-9AEF-0A568049DB99}" presName="rootText" presStyleLbl="node2" presStyleIdx="3" presStyleCnt="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977D71D8-9C52-4B86-97A3-A84462EEE1D6}" type="pres">
      <dgm:prSet presAssocID="{B45BD2EF-F2C9-4C54-9AEF-0A568049DB99}" presName="rootConnector" presStyleLbl="node2" presStyleIdx="3" presStyleCnt="5"/>
      <dgm:spPr/>
      <dgm:t>
        <a:bodyPr/>
        <a:lstStyle/>
        <a:p>
          <a:endParaRPr lang="tr-TR"/>
        </a:p>
      </dgm:t>
    </dgm:pt>
    <dgm:pt modelId="{A75EBCB2-CEDF-49F4-B307-6694F5063BA7}" type="pres">
      <dgm:prSet presAssocID="{B45BD2EF-F2C9-4C54-9AEF-0A568049DB99}" presName="hierChild4" presStyleCnt="0"/>
      <dgm:spPr/>
    </dgm:pt>
    <dgm:pt modelId="{A246E4FD-1A9D-4583-975A-03EC7A7AEF00}" type="pres">
      <dgm:prSet presAssocID="{B45BD2EF-F2C9-4C54-9AEF-0A568049DB99}" presName="hierChild5" presStyleCnt="0"/>
      <dgm:spPr/>
    </dgm:pt>
    <dgm:pt modelId="{61E4B016-B3A3-42D1-B754-17D8144BD3EA}" type="pres">
      <dgm:prSet presAssocID="{C30AEF4C-9CFD-492C-80AA-91B1CD3C8A92}" presName="Name37" presStyleLbl="parChTrans1D2" presStyleIdx="4" presStyleCnt="5"/>
      <dgm:spPr/>
      <dgm:t>
        <a:bodyPr/>
        <a:lstStyle/>
        <a:p>
          <a:endParaRPr lang="tr-TR"/>
        </a:p>
      </dgm:t>
    </dgm:pt>
    <dgm:pt modelId="{36F89FF2-3489-431E-9C97-D55DFDEBC6DF}" type="pres">
      <dgm:prSet presAssocID="{1DDFEFEE-E663-4236-8FC1-B78E112C21C2}" presName="hierRoot2" presStyleCnt="0">
        <dgm:presLayoutVars>
          <dgm:hierBranch val="init"/>
        </dgm:presLayoutVars>
      </dgm:prSet>
      <dgm:spPr/>
    </dgm:pt>
    <dgm:pt modelId="{F1D306A4-D607-4329-BD73-422C90E33CF3}" type="pres">
      <dgm:prSet presAssocID="{1DDFEFEE-E663-4236-8FC1-B78E112C21C2}" presName="rootComposite" presStyleCnt="0"/>
      <dgm:spPr/>
    </dgm:pt>
    <dgm:pt modelId="{E5F2FABE-A17F-44B0-9F3C-70F25E501031}" type="pres">
      <dgm:prSet presAssocID="{1DDFEFEE-E663-4236-8FC1-B78E112C21C2}" presName="rootText" presStyleLbl="node2" presStyleIdx="4" presStyleCnt="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B794436B-822F-445C-B69C-6E0465366770}" type="pres">
      <dgm:prSet presAssocID="{1DDFEFEE-E663-4236-8FC1-B78E112C21C2}" presName="rootConnector" presStyleLbl="node2" presStyleIdx="4" presStyleCnt="5"/>
      <dgm:spPr/>
      <dgm:t>
        <a:bodyPr/>
        <a:lstStyle/>
        <a:p>
          <a:endParaRPr lang="tr-TR"/>
        </a:p>
      </dgm:t>
    </dgm:pt>
    <dgm:pt modelId="{AF584A41-0B65-4BE7-9CDA-1AD4CA86FD2B}" type="pres">
      <dgm:prSet presAssocID="{1DDFEFEE-E663-4236-8FC1-B78E112C21C2}" presName="hierChild4" presStyleCnt="0"/>
      <dgm:spPr/>
    </dgm:pt>
    <dgm:pt modelId="{770B916C-5839-4C92-9387-9F5A2D2BF18A}" type="pres">
      <dgm:prSet presAssocID="{1DDFEFEE-E663-4236-8FC1-B78E112C21C2}" presName="hierChild5" presStyleCnt="0"/>
      <dgm:spPr/>
    </dgm:pt>
    <dgm:pt modelId="{CABBD826-EB2A-4342-A7B4-0F1A77869EB6}" type="pres">
      <dgm:prSet presAssocID="{5A36C82D-9421-4B59-8E71-1E4CDFC65D5F}" presName="hierChild3" presStyleCnt="0"/>
      <dgm:spPr/>
    </dgm:pt>
  </dgm:ptLst>
  <dgm:cxnLst>
    <dgm:cxn modelId="{EDD8AC7F-0CA2-45C5-A461-1EB1CFE11378}" srcId="{5A36C82D-9421-4B59-8E71-1E4CDFC65D5F}" destId="{B45BD2EF-F2C9-4C54-9AEF-0A568049DB99}" srcOrd="3" destOrd="0" parTransId="{CDDB0231-0EDB-4DC6-A9F1-3BFD3A1477AF}" sibTransId="{E544E5DA-5271-4CF0-B749-78537966973B}"/>
    <dgm:cxn modelId="{D3908B03-6576-44B8-B0EC-E045F39291B1}" type="presOf" srcId="{5A36C82D-9421-4B59-8E71-1E4CDFC65D5F}" destId="{40E13E15-9FD6-4F3D-BC57-7BC0322C8223}" srcOrd="1" destOrd="0" presId="urn:microsoft.com/office/officeart/2005/8/layout/orgChart1"/>
    <dgm:cxn modelId="{98EDF90E-E351-4062-8F8B-50E17CBB71B7}" type="presOf" srcId="{B45BD2EF-F2C9-4C54-9AEF-0A568049DB99}" destId="{977D71D8-9C52-4B86-97A3-A84462EEE1D6}" srcOrd="1" destOrd="0" presId="urn:microsoft.com/office/officeart/2005/8/layout/orgChart1"/>
    <dgm:cxn modelId="{17D223FE-7D49-49B8-A25C-601B6CCE6A3D}" type="presOf" srcId="{1DDFEFEE-E663-4236-8FC1-B78E112C21C2}" destId="{E5F2FABE-A17F-44B0-9F3C-70F25E501031}" srcOrd="0" destOrd="0" presId="urn:microsoft.com/office/officeart/2005/8/layout/orgChart1"/>
    <dgm:cxn modelId="{042C2BC6-3EDB-4994-8B04-CD0DB22A401B}" type="presOf" srcId="{AD2D1879-CCAC-40C7-9195-55B462644634}" destId="{6892C83C-A203-47C0-9BAC-8E2930F64FD3}" srcOrd="1" destOrd="0" presId="urn:microsoft.com/office/officeart/2005/8/layout/orgChart1"/>
    <dgm:cxn modelId="{3071E5B4-1C81-466A-A4A3-E66CD51B71BC}" type="presOf" srcId="{E6DB74B5-43B7-4FFA-8C00-24672E2E2DA3}" destId="{2B0DE426-B41A-4AEE-B723-23F76E23FE68}" srcOrd="1" destOrd="0" presId="urn:microsoft.com/office/officeart/2005/8/layout/orgChart1"/>
    <dgm:cxn modelId="{EC819C08-0E5A-4644-9DFF-91E88B5F6A66}" srcId="{5A36C82D-9421-4B59-8E71-1E4CDFC65D5F}" destId="{969FA9DB-3E09-46CE-8DF4-3D8573ADB004}" srcOrd="1" destOrd="0" parTransId="{9D97F762-3328-415D-A069-17934AC3D8FA}" sibTransId="{BBD00D08-8163-490C-A510-C76E4E233069}"/>
    <dgm:cxn modelId="{595848CE-EF65-4472-A097-02AC343F0990}" type="presOf" srcId="{C30AEF4C-9CFD-492C-80AA-91B1CD3C8A92}" destId="{61E4B016-B3A3-42D1-B754-17D8144BD3EA}" srcOrd="0" destOrd="0" presId="urn:microsoft.com/office/officeart/2005/8/layout/orgChart1"/>
    <dgm:cxn modelId="{32762504-7F85-4CCC-AB64-565A61558450}" type="presOf" srcId="{CDDB0231-0EDB-4DC6-A9F1-3BFD3A1477AF}" destId="{53503F5A-3FD6-4A9C-AF92-AE81E96F3BB4}" srcOrd="0" destOrd="0" presId="urn:microsoft.com/office/officeart/2005/8/layout/orgChart1"/>
    <dgm:cxn modelId="{98D07AC0-6302-4C50-A3B1-AD695A74ACCE}" type="presOf" srcId="{1DDFEFEE-E663-4236-8FC1-B78E112C21C2}" destId="{B794436B-822F-445C-B69C-6E0465366770}" srcOrd="1" destOrd="0" presId="urn:microsoft.com/office/officeart/2005/8/layout/orgChart1"/>
    <dgm:cxn modelId="{8CA6FC9E-B478-4DFC-9D51-631D0C426186}" srcId="{5A36C82D-9421-4B59-8E71-1E4CDFC65D5F}" destId="{AD2D1879-CCAC-40C7-9195-55B462644634}" srcOrd="2" destOrd="0" parTransId="{487BF5E2-718B-4298-8E8F-56FE830F9D1A}" sibTransId="{89563923-E095-45F2-BAE7-9D9B5F4EBDFB}"/>
    <dgm:cxn modelId="{3D925668-B28B-4823-B254-4432B470D328}" srcId="{5A36C82D-9421-4B59-8E71-1E4CDFC65D5F}" destId="{E6DB74B5-43B7-4FFA-8C00-24672E2E2DA3}" srcOrd="0" destOrd="0" parTransId="{0EE4D448-8143-4C83-A4E7-0564A139FD00}" sibTransId="{E7574DB9-A62B-416C-A963-62F23F610846}"/>
    <dgm:cxn modelId="{034C13F3-C619-49AA-8277-A950A33EB7C2}" type="presOf" srcId="{969FA9DB-3E09-46CE-8DF4-3D8573ADB004}" destId="{D94F6B09-0EEE-46A5-B388-8D2CEF73DFE0}" srcOrd="1" destOrd="0" presId="urn:microsoft.com/office/officeart/2005/8/layout/orgChart1"/>
    <dgm:cxn modelId="{42CC14A7-C1AF-40F7-A31A-BC2317B9E982}" type="presOf" srcId="{AD2D1879-CCAC-40C7-9195-55B462644634}" destId="{99D651BC-E395-459C-B8AB-095BB916EC0B}" srcOrd="0" destOrd="0" presId="urn:microsoft.com/office/officeart/2005/8/layout/orgChart1"/>
    <dgm:cxn modelId="{9A4EEAA6-6907-44C1-84F7-D6A885EC3027}" type="presOf" srcId="{487BF5E2-718B-4298-8E8F-56FE830F9D1A}" destId="{58AB483C-1F7B-4CD7-911C-2BE27158AE7A}" srcOrd="0" destOrd="0" presId="urn:microsoft.com/office/officeart/2005/8/layout/orgChart1"/>
    <dgm:cxn modelId="{978169CE-3BA8-4A07-BF72-27D5908BC1B1}" type="presOf" srcId="{0EE4D448-8143-4C83-A4E7-0564A139FD00}" destId="{A844A405-2998-4B57-A48C-8D6A8EB83A2E}" srcOrd="0" destOrd="0" presId="urn:microsoft.com/office/officeart/2005/8/layout/orgChart1"/>
    <dgm:cxn modelId="{80780F6A-BE7A-4E1E-8FFF-96CAF46BCA3C}" type="presOf" srcId="{E6DB74B5-43B7-4FFA-8C00-24672E2E2DA3}" destId="{80AFEFFB-7C91-4D57-89A5-373F1257441E}" srcOrd="0" destOrd="0" presId="urn:microsoft.com/office/officeart/2005/8/layout/orgChart1"/>
    <dgm:cxn modelId="{F3A13A56-037D-4224-81D5-843774403ADD}" type="presOf" srcId="{5A36C82D-9421-4B59-8E71-1E4CDFC65D5F}" destId="{6E281318-05FA-4C8E-A6CC-00B4198D14CF}" srcOrd="0" destOrd="0" presId="urn:microsoft.com/office/officeart/2005/8/layout/orgChart1"/>
    <dgm:cxn modelId="{405BA83E-A09D-47F7-917D-B3E7B8C4F905}" srcId="{5A36C82D-9421-4B59-8E71-1E4CDFC65D5F}" destId="{1DDFEFEE-E663-4236-8FC1-B78E112C21C2}" srcOrd="4" destOrd="0" parTransId="{C30AEF4C-9CFD-492C-80AA-91B1CD3C8A92}" sibTransId="{B8A3E910-FE09-4609-BDEE-9CD968C1C205}"/>
    <dgm:cxn modelId="{98914488-7282-401D-BED0-9B837E5D5CCE}" type="presOf" srcId="{969FA9DB-3E09-46CE-8DF4-3D8573ADB004}" destId="{21167DE3-EBCD-464C-8CA3-63350C22418A}" srcOrd="0" destOrd="0" presId="urn:microsoft.com/office/officeart/2005/8/layout/orgChart1"/>
    <dgm:cxn modelId="{AF796BA7-6897-4853-B525-7913660C5792}" type="presOf" srcId="{92EA849A-A6B5-4EF6-9281-81F9C90FC11D}" destId="{BEEF4466-D696-4FCD-8BD7-951D57D2726E}" srcOrd="0" destOrd="0" presId="urn:microsoft.com/office/officeart/2005/8/layout/orgChart1"/>
    <dgm:cxn modelId="{88DCD483-7F27-4E0B-AB68-54BF9715AB22}" srcId="{92EA849A-A6B5-4EF6-9281-81F9C90FC11D}" destId="{5A36C82D-9421-4B59-8E71-1E4CDFC65D5F}" srcOrd="0" destOrd="0" parTransId="{8B0D9A1C-3AFA-4899-8C19-A87203E62B81}" sibTransId="{A6BE49C2-F1DF-4A5E-A320-EBC9F5574CBD}"/>
    <dgm:cxn modelId="{A1FDD3CA-9C20-4BEC-AD6B-710475DCBDA4}" type="presOf" srcId="{B45BD2EF-F2C9-4C54-9AEF-0A568049DB99}" destId="{B131EC3A-8A1A-4F64-9068-278757611B17}" srcOrd="0" destOrd="0" presId="urn:microsoft.com/office/officeart/2005/8/layout/orgChart1"/>
    <dgm:cxn modelId="{EC739570-D606-4781-A806-52BE75A37901}" type="presOf" srcId="{9D97F762-3328-415D-A069-17934AC3D8FA}" destId="{09F7FF12-FA6D-49F0-A39B-A743557EA8A8}" srcOrd="0" destOrd="0" presId="urn:microsoft.com/office/officeart/2005/8/layout/orgChart1"/>
    <dgm:cxn modelId="{B3B41AA5-BD87-4E68-8DAB-7288F0A77615}" type="presParOf" srcId="{BEEF4466-D696-4FCD-8BD7-951D57D2726E}" destId="{02865A07-4D81-49CA-B69E-4A2F9E6FBAD6}" srcOrd="0" destOrd="0" presId="urn:microsoft.com/office/officeart/2005/8/layout/orgChart1"/>
    <dgm:cxn modelId="{5BC37DEF-8200-4933-ACCF-B8D854E145FC}" type="presParOf" srcId="{02865A07-4D81-49CA-B69E-4A2F9E6FBAD6}" destId="{4428E442-C9F5-430A-9EE9-C5B7B3562E26}" srcOrd="0" destOrd="0" presId="urn:microsoft.com/office/officeart/2005/8/layout/orgChart1"/>
    <dgm:cxn modelId="{01E08AA9-9FF6-485F-B060-A760E612ECFD}" type="presParOf" srcId="{4428E442-C9F5-430A-9EE9-C5B7B3562E26}" destId="{6E281318-05FA-4C8E-A6CC-00B4198D14CF}" srcOrd="0" destOrd="0" presId="urn:microsoft.com/office/officeart/2005/8/layout/orgChart1"/>
    <dgm:cxn modelId="{C97A3791-BB5A-4A18-BCD1-5F4DC5BDFD28}" type="presParOf" srcId="{4428E442-C9F5-430A-9EE9-C5B7B3562E26}" destId="{40E13E15-9FD6-4F3D-BC57-7BC0322C8223}" srcOrd="1" destOrd="0" presId="urn:microsoft.com/office/officeart/2005/8/layout/orgChart1"/>
    <dgm:cxn modelId="{96C88D82-AA37-4926-8BA9-41D159022105}" type="presParOf" srcId="{02865A07-4D81-49CA-B69E-4A2F9E6FBAD6}" destId="{6B12C44B-BEAA-4432-81A5-89CC45DC7D3D}" srcOrd="1" destOrd="0" presId="urn:microsoft.com/office/officeart/2005/8/layout/orgChart1"/>
    <dgm:cxn modelId="{91528878-0F96-4BC8-A77E-38201CCCFC0C}" type="presParOf" srcId="{6B12C44B-BEAA-4432-81A5-89CC45DC7D3D}" destId="{A844A405-2998-4B57-A48C-8D6A8EB83A2E}" srcOrd="0" destOrd="0" presId="urn:microsoft.com/office/officeart/2005/8/layout/orgChart1"/>
    <dgm:cxn modelId="{8BF5C83D-2B34-4F64-98F8-F9A81B2F5A8C}" type="presParOf" srcId="{6B12C44B-BEAA-4432-81A5-89CC45DC7D3D}" destId="{B1B10DC0-B7E9-4BCC-ADB6-48775FB27449}" srcOrd="1" destOrd="0" presId="urn:microsoft.com/office/officeart/2005/8/layout/orgChart1"/>
    <dgm:cxn modelId="{DDA900E9-D3F8-498F-B50C-9762DAB6FA31}" type="presParOf" srcId="{B1B10DC0-B7E9-4BCC-ADB6-48775FB27449}" destId="{07E83936-01DD-4712-AC0D-12D3BB2BC793}" srcOrd="0" destOrd="0" presId="urn:microsoft.com/office/officeart/2005/8/layout/orgChart1"/>
    <dgm:cxn modelId="{6D620202-BD0D-47EC-8052-831871EB0595}" type="presParOf" srcId="{07E83936-01DD-4712-AC0D-12D3BB2BC793}" destId="{80AFEFFB-7C91-4D57-89A5-373F1257441E}" srcOrd="0" destOrd="0" presId="urn:microsoft.com/office/officeart/2005/8/layout/orgChart1"/>
    <dgm:cxn modelId="{4BD993F6-D544-4B0C-BAF0-82ED9238E4A6}" type="presParOf" srcId="{07E83936-01DD-4712-AC0D-12D3BB2BC793}" destId="{2B0DE426-B41A-4AEE-B723-23F76E23FE68}" srcOrd="1" destOrd="0" presId="urn:microsoft.com/office/officeart/2005/8/layout/orgChart1"/>
    <dgm:cxn modelId="{FC493E7C-292E-4158-A1AD-D6E7D75A7005}" type="presParOf" srcId="{B1B10DC0-B7E9-4BCC-ADB6-48775FB27449}" destId="{C7000D3B-9484-4856-819B-A3BDD8B44719}" srcOrd="1" destOrd="0" presId="urn:microsoft.com/office/officeart/2005/8/layout/orgChart1"/>
    <dgm:cxn modelId="{3EE544EC-DDBA-4CC4-BDC2-56DB6872BBEB}" type="presParOf" srcId="{B1B10DC0-B7E9-4BCC-ADB6-48775FB27449}" destId="{DEB1FAC3-D586-4566-B70B-0452613AAB2B}" srcOrd="2" destOrd="0" presId="urn:microsoft.com/office/officeart/2005/8/layout/orgChart1"/>
    <dgm:cxn modelId="{14227279-48E6-49BD-96A0-435B58B0886A}" type="presParOf" srcId="{6B12C44B-BEAA-4432-81A5-89CC45DC7D3D}" destId="{09F7FF12-FA6D-49F0-A39B-A743557EA8A8}" srcOrd="2" destOrd="0" presId="urn:microsoft.com/office/officeart/2005/8/layout/orgChart1"/>
    <dgm:cxn modelId="{27E99955-A72F-40FE-9C7D-79E6D9168A45}" type="presParOf" srcId="{6B12C44B-BEAA-4432-81A5-89CC45DC7D3D}" destId="{6383017D-8000-4DE2-A40F-0445C0FE4099}" srcOrd="3" destOrd="0" presId="urn:microsoft.com/office/officeart/2005/8/layout/orgChart1"/>
    <dgm:cxn modelId="{9C6E2081-6D22-4240-956C-A5939CBA4F64}" type="presParOf" srcId="{6383017D-8000-4DE2-A40F-0445C0FE4099}" destId="{68AFB2B1-24E9-45C9-8404-897724F0587D}" srcOrd="0" destOrd="0" presId="urn:microsoft.com/office/officeart/2005/8/layout/orgChart1"/>
    <dgm:cxn modelId="{A2D7370B-61F2-4982-95C3-5E462ABAA3B0}" type="presParOf" srcId="{68AFB2B1-24E9-45C9-8404-897724F0587D}" destId="{21167DE3-EBCD-464C-8CA3-63350C22418A}" srcOrd="0" destOrd="0" presId="urn:microsoft.com/office/officeart/2005/8/layout/orgChart1"/>
    <dgm:cxn modelId="{2F1F7AB4-6C15-4A70-B4DA-134E1CCF75DB}" type="presParOf" srcId="{68AFB2B1-24E9-45C9-8404-897724F0587D}" destId="{D94F6B09-0EEE-46A5-B388-8D2CEF73DFE0}" srcOrd="1" destOrd="0" presId="urn:microsoft.com/office/officeart/2005/8/layout/orgChart1"/>
    <dgm:cxn modelId="{F71CBE1C-3CB5-408B-8726-08E8B8C7A8E5}" type="presParOf" srcId="{6383017D-8000-4DE2-A40F-0445C0FE4099}" destId="{19CC68F8-AE6C-45AA-BE5A-0A1877335B57}" srcOrd="1" destOrd="0" presId="urn:microsoft.com/office/officeart/2005/8/layout/orgChart1"/>
    <dgm:cxn modelId="{F9D7E04D-50FA-4C09-8D19-74DA6498489B}" type="presParOf" srcId="{6383017D-8000-4DE2-A40F-0445C0FE4099}" destId="{CD2E70B9-BE15-417C-822D-B91CF6B0CE87}" srcOrd="2" destOrd="0" presId="urn:microsoft.com/office/officeart/2005/8/layout/orgChart1"/>
    <dgm:cxn modelId="{0821A9C6-BB84-48B8-BCEA-2250B2D7473A}" type="presParOf" srcId="{6B12C44B-BEAA-4432-81A5-89CC45DC7D3D}" destId="{58AB483C-1F7B-4CD7-911C-2BE27158AE7A}" srcOrd="4" destOrd="0" presId="urn:microsoft.com/office/officeart/2005/8/layout/orgChart1"/>
    <dgm:cxn modelId="{12699662-E02C-4D85-AD2F-36ED867731A6}" type="presParOf" srcId="{6B12C44B-BEAA-4432-81A5-89CC45DC7D3D}" destId="{E0F64B13-D47A-42B2-BBEB-33D661320A66}" srcOrd="5" destOrd="0" presId="urn:microsoft.com/office/officeart/2005/8/layout/orgChart1"/>
    <dgm:cxn modelId="{9AFD7FAE-C249-452E-A317-2371BC041160}" type="presParOf" srcId="{E0F64B13-D47A-42B2-BBEB-33D661320A66}" destId="{73A150D6-A9C8-4AD1-B0D9-E304FF8A37D1}" srcOrd="0" destOrd="0" presId="urn:microsoft.com/office/officeart/2005/8/layout/orgChart1"/>
    <dgm:cxn modelId="{CD2A39B7-E9B2-4931-A3C1-6023687FE29A}" type="presParOf" srcId="{73A150D6-A9C8-4AD1-B0D9-E304FF8A37D1}" destId="{99D651BC-E395-459C-B8AB-095BB916EC0B}" srcOrd="0" destOrd="0" presId="urn:microsoft.com/office/officeart/2005/8/layout/orgChart1"/>
    <dgm:cxn modelId="{1B9BC0BD-A70C-4D62-A754-2F64D8906C7F}" type="presParOf" srcId="{73A150D6-A9C8-4AD1-B0D9-E304FF8A37D1}" destId="{6892C83C-A203-47C0-9BAC-8E2930F64FD3}" srcOrd="1" destOrd="0" presId="urn:microsoft.com/office/officeart/2005/8/layout/orgChart1"/>
    <dgm:cxn modelId="{08507E08-1ED1-4AAF-80D4-2A33D4A7ED56}" type="presParOf" srcId="{E0F64B13-D47A-42B2-BBEB-33D661320A66}" destId="{E75F467F-8B93-4B54-8F71-EFF6DF6A75A7}" srcOrd="1" destOrd="0" presId="urn:microsoft.com/office/officeart/2005/8/layout/orgChart1"/>
    <dgm:cxn modelId="{41D4A333-FF86-4F41-852C-665353083899}" type="presParOf" srcId="{E0F64B13-D47A-42B2-BBEB-33D661320A66}" destId="{F0EC1408-070F-4022-AB7C-6FDD87C57017}" srcOrd="2" destOrd="0" presId="urn:microsoft.com/office/officeart/2005/8/layout/orgChart1"/>
    <dgm:cxn modelId="{B09125E8-0866-4521-952B-E3571E65DAE3}" type="presParOf" srcId="{6B12C44B-BEAA-4432-81A5-89CC45DC7D3D}" destId="{53503F5A-3FD6-4A9C-AF92-AE81E96F3BB4}" srcOrd="6" destOrd="0" presId="urn:microsoft.com/office/officeart/2005/8/layout/orgChart1"/>
    <dgm:cxn modelId="{8F43C32B-204A-459F-A878-758F7E72B18D}" type="presParOf" srcId="{6B12C44B-BEAA-4432-81A5-89CC45DC7D3D}" destId="{E1FA6A9B-08F4-4285-BFB8-E0AD24D00D6D}" srcOrd="7" destOrd="0" presId="urn:microsoft.com/office/officeart/2005/8/layout/orgChart1"/>
    <dgm:cxn modelId="{C9721B9D-30B8-4DFD-8599-43CFCF59EE89}" type="presParOf" srcId="{E1FA6A9B-08F4-4285-BFB8-E0AD24D00D6D}" destId="{4CABC01E-72B2-4E96-8111-D75C09F6021B}" srcOrd="0" destOrd="0" presId="urn:microsoft.com/office/officeart/2005/8/layout/orgChart1"/>
    <dgm:cxn modelId="{794FFDA8-85E3-489E-9933-6D2F3B3707D7}" type="presParOf" srcId="{4CABC01E-72B2-4E96-8111-D75C09F6021B}" destId="{B131EC3A-8A1A-4F64-9068-278757611B17}" srcOrd="0" destOrd="0" presId="urn:microsoft.com/office/officeart/2005/8/layout/orgChart1"/>
    <dgm:cxn modelId="{E7B60E6B-9ACD-4386-92AC-F41D702B7E47}" type="presParOf" srcId="{4CABC01E-72B2-4E96-8111-D75C09F6021B}" destId="{977D71D8-9C52-4B86-97A3-A84462EEE1D6}" srcOrd="1" destOrd="0" presId="urn:microsoft.com/office/officeart/2005/8/layout/orgChart1"/>
    <dgm:cxn modelId="{0E6E35FC-FF64-42D1-9E69-6CCA8B6443EC}" type="presParOf" srcId="{E1FA6A9B-08F4-4285-BFB8-E0AD24D00D6D}" destId="{A75EBCB2-CEDF-49F4-B307-6694F5063BA7}" srcOrd="1" destOrd="0" presId="urn:microsoft.com/office/officeart/2005/8/layout/orgChart1"/>
    <dgm:cxn modelId="{1A4D2D6E-7AEF-452F-85D8-54B2C0CF0454}" type="presParOf" srcId="{E1FA6A9B-08F4-4285-BFB8-E0AD24D00D6D}" destId="{A246E4FD-1A9D-4583-975A-03EC7A7AEF00}" srcOrd="2" destOrd="0" presId="urn:microsoft.com/office/officeart/2005/8/layout/orgChart1"/>
    <dgm:cxn modelId="{11BB1446-97A1-452D-B329-7F887ED2DC11}" type="presParOf" srcId="{6B12C44B-BEAA-4432-81A5-89CC45DC7D3D}" destId="{61E4B016-B3A3-42D1-B754-17D8144BD3EA}" srcOrd="8" destOrd="0" presId="urn:microsoft.com/office/officeart/2005/8/layout/orgChart1"/>
    <dgm:cxn modelId="{CBE1BD52-3DF8-40C5-AB4B-65C050D511CC}" type="presParOf" srcId="{6B12C44B-BEAA-4432-81A5-89CC45DC7D3D}" destId="{36F89FF2-3489-431E-9C97-D55DFDEBC6DF}" srcOrd="9" destOrd="0" presId="urn:microsoft.com/office/officeart/2005/8/layout/orgChart1"/>
    <dgm:cxn modelId="{5634DCCB-06AF-4D6C-83D1-2DF235650075}" type="presParOf" srcId="{36F89FF2-3489-431E-9C97-D55DFDEBC6DF}" destId="{F1D306A4-D607-4329-BD73-422C90E33CF3}" srcOrd="0" destOrd="0" presId="urn:microsoft.com/office/officeart/2005/8/layout/orgChart1"/>
    <dgm:cxn modelId="{2A6BEC2E-5A46-4659-9F22-C4DA7C417303}" type="presParOf" srcId="{F1D306A4-D607-4329-BD73-422C90E33CF3}" destId="{E5F2FABE-A17F-44B0-9F3C-70F25E501031}" srcOrd="0" destOrd="0" presId="urn:microsoft.com/office/officeart/2005/8/layout/orgChart1"/>
    <dgm:cxn modelId="{A01AD5CB-4FC2-4B11-B624-7DE68A1BDC2D}" type="presParOf" srcId="{F1D306A4-D607-4329-BD73-422C90E33CF3}" destId="{B794436B-822F-445C-B69C-6E0465366770}" srcOrd="1" destOrd="0" presId="urn:microsoft.com/office/officeart/2005/8/layout/orgChart1"/>
    <dgm:cxn modelId="{5F755064-D3AB-447B-BECD-470163141FC1}" type="presParOf" srcId="{36F89FF2-3489-431E-9C97-D55DFDEBC6DF}" destId="{AF584A41-0B65-4BE7-9CDA-1AD4CA86FD2B}" srcOrd="1" destOrd="0" presId="urn:microsoft.com/office/officeart/2005/8/layout/orgChart1"/>
    <dgm:cxn modelId="{E977B1C9-EA69-4344-9D49-1CC024BBA65C}" type="presParOf" srcId="{36F89FF2-3489-431E-9C97-D55DFDEBC6DF}" destId="{770B916C-5839-4C92-9387-9F5A2D2BF18A}" srcOrd="2" destOrd="0" presId="urn:microsoft.com/office/officeart/2005/8/layout/orgChart1"/>
    <dgm:cxn modelId="{0CAC9D62-280A-4017-A6E4-F633FAA714AF}" type="presParOf" srcId="{02865A07-4D81-49CA-B69E-4A2F9E6FBAD6}" destId="{CABBD826-EB2A-4342-A7B4-0F1A77869EB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51773768-C9BA-4580-A7C7-A893C796D5C1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3DBFD649-5877-4339-8407-897BC11DE1E5}">
      <dgm:prSet/>
      <dgm:spPr/>
      <dgm:t>
        <a:bodyPr/>
        <a:lstStyle/>
        <a:p>
          <a:r>
            <a:rPr lang="tr-TR"/>
            <a:t>BÖLÜM BAŞKANI DR.ÖĞR.ÜYESİ AYLİN SEYLAM KÜŞÜMLER</a:t>
          </a:r>
        </a:p>
      </dgm:t>
    </dgm:pt>
    <dgm:pt modelId="{8F34349D-7BE6-490B-B199-F88D0C8335B2}" type="parTrans" cxnId="{829E4AFF-535A-48C9-AD41-CC2815B82B3B}">
      <dgm:prSet/>
      <dgm:spPr/>
      <dgm:t>
        <a:bodyPr/>
        <a:lstStyle/>
        <a:p>
          <a:endParaRPr lang="tr-TR"/>
        </a:p>
      </dgm:t>
    </dgm:pt>
    <dgm:pt modelId="{5808945B-9490-4834-B904-98B8F3712867}" type="sibTrans" cxnId="{829E4AFF-535A-48C9-AD41-CC2815B82B3B}">
      <dgm:prSet/>
      <dgm:spPr/>
      <dgm:t>
        <a:bodyPr/>
        <a:lstStyle/>
        <a:p>
          <a:endParaRPr lang="tr-TR"/>
        </a:p>
      </dgm:t>
    </dgm:pt>
    <dgm:pt modelId="{38510C12-C10A-40D8-A52D-30B7B3F48939}">
      <dgm:prSet/>
      <dgm:spPr/>
      <dgm:t>
        <a:bodyPr/>
        <a:lstStyle/>
        <a:p>
          <a:r>
            <a:rPr lang="tr-TR"/>
            <a:t>PROF. DR. AYŞE ASLI BARLA DEMİRKOZ</a:t>
          </a:r>
        </a:p>
      </dgm:t>
    </dgm:pt>
    <dgm:pt modelId="{D6EC8533-0972-4AB9-8ED6-A8A9A96F2E15}" type="parTrans" cxnId="{024FD5CD-72E3-41FA-A584-20877AC1FB4B}">
      <dgm:prSet/>
      <dgm:spPr/>
      <dgm:t>
        <a:bodyPr/>
        <a:lstStyle/>
        <a:p>
          <a:endParaRPr lang="tr-TR"/>
        </a:p>
      </dgm:t>
    </dgm:pt>
    <dgm:pt modelId="{0085521B-4D74-43C2-9029-8B8F03C1AE04}" type="sibTrans" cxnId="{024FD5CD-72E3-41FA-A584-20877AC1FB4B}">
      <dgm:prSet/>
      <dgm:spPr/>
      <dgm:t>
        <a:bodyPr/>
        <a:lstStyle/>
        <a:p>
          <a:endParaRPr lang="tr-TR"/>
        </a:p>
      </dgm:t>
    </dgm:pt>
    <dgm:pt modelId="{0514D45D-9F39-436E-97E3-675D2157C9D7}">
      <dgm:prSet/>
      <dgm:spPr/>
      <dgm:t>
        <a:bodyPr/>
        <a:lstStyle/>
        <a:p>
          <a:r>
            <a:rPr lang="tr-TR"/>
            <a:t>DOÇ. DR. BERRAK DUMLUPINAR</a:t>
          </a:r>
        </a:p>
      </dgm:t>
    </dgm:pt>
    <dgm:pt modelId="{5473F704-A03B-4389-883F-E38250F7D801}" type="parTrans" cxnId="{D249A24C-62E7-4901-AAA4-29FC16F906C2}">
      <dgm:prSet/>
      <dgm:spPr/>
      <dgm:t>
        <a:bodyPr/>
        <a:lstStyle/>
        <a:p>
          <a:endParaRPr lang="tr-TR"/>
        </a:p>
      </dgm:t>
    </dgm:pt>
    <dgm:pt modelId="{8935AB4F-2957-4334-8A19-42E1C1790E0D}" type="sibTrans" cxnId="{D249A24C-62E7-4901-AAA4-29FC16F906C2}">
      <dgm:prSet/>
      <dgm:spPr/>
      <dgm:t>
        <a:bodyPr/>
        <a:lstStyle/>
        <a:p>
          <a:endParaRPr lang="tr-TR"/>
        </a:p>
      </dgm:t>
    </dgm:pt>
    <dgm:pt modelId="{7FD0DEBA-60BF-4A0A-A6B4-5F0A6EB21ACA}">
      <dgm:prSet/>
      <dgm:spPr/>
      <dgm:t>
        <a:bodyPr/>
        <a:lstStyle/>
        <a:p>
          <a:r>
            <a:rPr lang="tr-TR"/>
            <a:t>DR.ÖĞR.ÜYESİ İREM KARAMOLLAOĞLU</a:t>
          </a:r>
        </a:p>
      </dgm:t>
    </dgm:pt>
    <dgm:pt modelId="{73D33FD1-381B-4751-B95B-64E2E05F81B6}" type="parTrans" cxnId="{E3D31F23-F00C-4A48-8296-677023A0120E}">
      <dgm:prSet/>
      <dgm:spPr/>
      <dgm:t>
        <a:bodyPr/>
        <a:lstStyle/>
        <a:p>
          <a:endParaRPr lang="tr-TR"/>
        </a:p>
      </dgm:t>
    </dgm:pt>
    <dgm:pt modelId="{F676C68A-7957-4925-83BC-1FC0FB171CD6}" type="sibTrans" cxnId="{E3D31F23-F00C-4A48-8296-677023A0120E}">
      <dgm:prSet/>
      <dgm:spPr/>
      <dgm:t>
        <a:bodyPr/>
        <a:lstStyle/>
        <a:p>
          <a:endParaRPr lang="tr-TR"/>
        </a:p>
      </dgm:t>
    </dgm:pt>
    <dgm:pt modelId="{A8BDE537-2C18-44A7-A92A-3B12F5D694A5}">
      <dgm:prSet/>
      <dgm:spPr/>
      <dgm:t>
        <a:bodyPr/>
        <a:lstStyle/>
        <a:p>
          <a:r>
            <a:rPr lang="tr-TR"/>
            <a:t>DR.ÖĞR.ÜYESİ KÜBRA DERYA İPEK</a:t>
          </a:r>
        </a:p>
      </dgm:t>
    </dgm:pt>
    <dgm:pt modelId="{207A8C6A-933F-4682-A7DF-96BC787E49AC}" type="parTrans" cxnId="{AB571B4B-2ADF-4F60-82C7-44BCFF4CDE6D}">
      <dgm:prSet/>
      <dgm:spPr/>
      <dgm:t>
        <a:bodyPr/>
        <a:lstStyle/>
        <a:p>
          <a:endParaRPr lang="tr-TR"/>
        </a:p>
      </dgm:t>
    </dgm:pt>
    <dgm:pt modelId="{2E92A84F-AFC5-48E4-9C30-173C9621A4B6}" type="sibTrans" cxnId="{AB571B4B-2ADF-4F60-82C7-44BCFF4CDE6D}">
      <dgm:prSet/>
      <dgm:spPr/>
      <dgm:t>
        <a:bodyPr/>
        <a:lstStyle/>
        <a:p>
          <a:endParaRPr lang="tr-TR"/>
        </a:p>
      </dgm:t>
    </dgm:pt>
    <dgm:pt modelId="{0FC186B0-0D4B-4117-AAAA-653426709F2F}">
      <dgm:prSet/>
      <dgm:spPr/>
      <dgm:t>
        <a:bodyPr/>
        <a:lstStyle/>
        <a:p>
          <a:r>
            <a:rPr lang="tr-TR"/>
            <a:t>DR.ÖĞR.ÜYESİ ÖMER ÇAĞATAY DEMİR</a:t>
          </a:r>
        </a:p>
      </dgm:t>
    </dgm:pt>
    <dgm:pt modelId="{34F821DE-7FA3-44F6-9B6E-8D77F003C7AC}" type="parTrans" cxnId="{EF25320C-06D2-47EE-A9F6-72EF632464D7}">
      <dgm:prSet/>
      <dgm:spPr/>
      <dgm:t>
        <a:bodyPr/>
        <a:lstStyle/>
        <a:p>
          <a:endParaRPr lang="tr-TR"/>
        </a:p>
      </dgm:t>
    </dgm:pt>
    <dgm:pt modelId="{CC048E95-D22F-46D3-9E2C-9963FD09670C}" type="sibTrans" cxnId="{EF25320C-06D2-47EE-A9F6-72EF632464D7}">
      <dgm:prSet/>
      <dgm:spPr/>
      <dgm:t>
        <a:bodyPr/>
        <a:lstStyle/>
        <a:p>
          <a:endParaRPr lang="tr-TR"/>
        </a:p>
      </dgm:t>
    </dgm:pt>
    <dgm:pt modelId="{0011A280-AB64-41E4-82AF-F4F7128E0692}">
      <dgm:prSet/>
      <dgm:spPr/>
      <dgm:t>
        <a:bodyPr/>
        <a:lstStyle/>
        <a:p>
          <a:r>
            <a:rPr lang="tr-TR"/>
            <a:t>ÖĞR.GÖR. AYÇA AYDIN </a:t>
          </a:r>
        </a:p>
      </dgm:t>
    </dgm:pt>
    <dgm:pt modelId="{937919FF-A550-4EF2-A7F8-EF377A9D1B8C}" type="parTrans" cxnId="{51EA032D-1224-4283-BA6A-2B579A4C0132}">
      <dgm:prSet/>
      <dgm:spPr/>
      <dgm:t>
        <a:bodyPr/>
        <a:lstStyle/>
        <a:p>
          <a:endParaRPr lang="tr-TR"/>
        </a:p>
      </dgm:t>
    </dgm:pt>
    <dgm:pt modelId="{7D55A203-5FDD-4B07-8211-A543DE4B2A42}" type="sibTrans" cxnId="{51EA032D-1224-4283-BA6A-2B579A4C0132}">
      <dgm:prSet/>
      <dgm:spPr/>
      <dgm:t>
        <a:bodyPr/>
        <a:lstStyle/>
        <a:p>
          <a:endParaRPr lang="tr-TR"/>
        </a:p>
      </dgm:t>
    </dgm:pt>
    <dgm:pt modelId="{392755D1-DE7D-4664-9047-31AE0590727B}">
      <dgm:prSet/>
      <dgm:spPr/>
      <dgm:t>
        <a:bodyPr/>
        <a:lstStyle/>
        <a:p>
          <a:r>
            <a:rPr lang="tr-TR"/>
            <a:t>ÖĞR.GÖR. BEKİR KÜRŞAT AYDIN </a:t>
          </a:r>
        </a:p>
      </dgm:t>
    </dgm:pt>
    <dgm:pt modelId="{72FF8E90-BD76-428A-A142-5281E6E34ED4}" type="parTrans" cxnId="{19EFD3C1-9DFA-40FF-8F45-4CA798A86687}">
      <dgm:prSet/>
      <dgm:spPr/>
      <dgm:t>
        <a:bodyPr/>
        <a:lstStyle/>
        <a:p>
          <a:endParaRPr lang="tr-TR"/>
        </a:p>
      </dgm:t>
    </dgm:pt>
    <dgm:pt modelId="{B70BF826-5A9E-4EAE-AEA7-D3002C3D8542}" type="sibTrans" cxnId="{19EFD3C1-9DFA-40FF-8F45-4CA798A86687}">
      <dgm:prSet/>
      <dgm:spPr/>
      <dgm:t>
        <a:bodyPr/>
        <a:lstStyle/>
        <a:p>
          <a:endParaRPr lang="tr-TR"/>
        </a:p>
      </dgm:t>
    </dgm:pt>
    <dgm:pt modelId="{741E4DAB-5B0A-4FBA-A861-D895059CF315}">
      <dgm:prSet/>
      <dgm:spPr/>
      <dgm:t>
        <a:bodyPr/>
        <a:lstStyle/>
        <a:p>
          <a:r>
            <a:rPr lang="tr-TR"/>
            <a:t>ÖĞR.GÖR.GÜLEYFE BEYZA YILDIRIM </a:t>
          </a:r>
        </a:p>
      </dgm:t>
    </dgm:pt>
    <dgm:pt modelId="{DDA783C1-42F7-4683-98F7-8EFCD4D35FD4}" type="parTrans" cxnId="{C47CCE93-3CC1-4421-887B-EBC4E33EA714}">
      <dgm:prSet/>
      <dgm:spPr/>
      <dgm:t>
        <a:bodyPr/>
        <a:lstStyle/>
        <a:p>
          <a:endParaRPr lang="tr-TR"/>
        </a:p>
      </dgm:t>
    </dgm:pt>
    <dgm:pt modelId="{60150360-D939-4091-89E5-0B123D7264B1}" type="sibTrans" cxnId="{C47CCE93-3CC1-4421-887B-EBC4E33EA714}">
      <dgm:prSet/>
      <dgm:spPr/>
      <dgm:t>
        <a:bodyPr/>
        <a:lstStyle/>
        <a:p>
          <a:endParaRPr lang="tr-TR"/>
        </a:p>
      </dgm:t>
    </dgm:pt>
    <dgm:pt modelId="{4CAF3723-90DA-420D-A1CF-D35B77516191}">
      <dgm:prSet/>
      <dgm:spPr/>
      <dgm:t>
        <a:bodyPr/>
        <a:lstStyle/>
        <a:p>
          <a:r>
            <a:rPr lang="tr-TR"/>
            <a:t>ÖĞR.GÖR. ŞEVVAL EDA SARIKAYA</a:t>
          </a:r>
        </a:p>
      </dgm:t>
    </dgm:pt>
    <dgm:pt modelId="{FC33ED2F-D8A4-400E-9EC3-1185297F92A2}" type="parTrans" cxnId="{50948A8C-3C90-481B-92EB-48C69A14938E}">
      <dgm:prSet/>
      <dgm:spPr/>
      <dgm:t>
        <a:bodyPr/>
        <a:lstStyle/>
        <a:p>
          <a:endParaRPr lang="tr-TR"/>
        </a:p>
      </dgm:t>
    </dgm:pt>
    <dgm:pt modelId="{162106EE-3122-44B8-8F33-710A23A26A1F}" type="sibTrans" cxnId="{50948A8C-3C90-481B-92EB-48C69A14938E}">
      <dgm:prSet/>
      <dgm:spPr/>
      <dgm:t>
        <a:bodyPr/>
        <a:lstStyle/>
        <a:p>
          <a:endParaRPr lang="tr-TR"/>
        </a:p>
      </dgm:t>
    </dgm:pt>
    <dgm:pt modelId="{C78DE6DC-6721-4492-AFED-66BCEC727DFD}">
      <dgm:prSet/>
      <dgm:spPr/>
      <dgm:t>
        <a:bodyPr/>
        <a:lstStyle/>
        <a:p>
          <a:r>
            <a:rPr lang="tr-TR"/>
            <a:t>ARŞ. GÖR. HASRET GÜLÜŞ OYMAK</a:t>
          </a:r>
        </a:p>
      </dgm:t>
    </dgm:pt>
    <dgm:pt modelId="{A053DC94-C548-4827-ACF5-3937D83DFF23}" type="parTrans" cxnId="{D78F3F08-6573-4799-8E8B-C5E67A2031DC}">
      <dgm:prSet/>
      <dgm:spPr/>
      <dgm:t>
        <a:bodyPr/>
        <a:lstStyle/>
        <a:p>
          <a:endParaRPr lang="tr-TR"/>
        </a:p>
      </dgm:t>
    </dgm:pt>
    <dgm:pt modelId="{D78EC7B3-DEB0-485E-9DEA-1BEF00F784F0}" type="sibTrans" cxnId="{D78F3F08-6573-4799-8E8B-C5E67A2031DC}">
      <dgm:prSet/>
      <dgm:spPr/>
      <dgm:t>
        <a:bodyPr/>
        <a:lstStyle/>
        <a:p>
          <a:endParaRPr lang="tr-TR"/>
        </a:p>
      </dgm:t>
    </dgm:pt>
    <dgm:pt modelId="{AB9ED002-38DF-40FA-9039-8360A9D5B3F4}" type="pres">
      <dgm:prSet presAssocID="{51773768-C9BA-4580-A7C7-A893C796D5C1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884CA2B4-A30E-436D-B260-4EE8F3FC62FF}" type="pres">
      <dgm:prSet presAssocID="{3DBFD649-5877-4339-8407-897BC11DE1E5}" presName="root" presStyleCnt="0"/>
      <dgm:spPr/>
    </dgm:pt>
    <dgm:pt modelId="{12484AE4-CA99-45F9-AF36-A9B89A53A8B8}" type="pres">
      <dgm:prSet presAssocID="{3DBFD649-5877-4339-8407-897BC11DE1E5}" presName="rootComposite" presStyleCnt="0"/>
      <dgm:spPr/>
    </dgm:pt>
    <dgm:pt modelId="{FC6BBDCD-139F-4BE2-B978-4D3792D62EE9}" type="pres">
      <dgm:prSet presAssocID="{3DBFD649-5877-4339-8407-897BC11DE1E5}" presName="rootText" presStyleLbl="node1" presStyleIdx="0" presStyleCnt="1" custScaleX="1761600" custScaleY="151003"/>
      <dgm:spPr/>
      <dgm:t>
        <a:bodyPr/>
        <a:lstStyle/>
        <a:p>
          <a:endParaRPr lang="tr-TR"/>
        </a:p>
      </dgm:t>
    </dgm:pt>
    <dgm:pt modelId="{0CA093E1-3CBB-4079-BC46-F9C116BCA349}" type="pres">
      <dgm:prSet presAssocID="{3DBFD649-5877-4339-8407-897BC11DE1E5}" presName="rootConnector" presStyleLbl="node1" presStyleIdx="0" presStyleCnt="1"/>
      <dgm:spPr/>
      <dgm:t>
        <a:bodyPr/>
        <a:lstStyle/>
        <a:p>
          <a:endParaRPr lang="tr-TR"/>
        </a:p>
      </dgm:t>
    </dgm:pt>
    <dgm:pt modelId="{4B217AE3-74ED-4D0B-BDE8-C0F9C958EF70}" type="pres">
      <dgm:prSet presAssocID="{3DBFD649-5877-4339-8407-897BC11DE1E5}" presName="childShape" presStyleCnt="0"/>
      <dgm:spPr/>
    </dgm:pt>
    <dgm:pt modelId="{95BADDB8-8D27-4F43-B099-6A6A9AA44995}" type="pres">
      <dgm:prSet presAssocID="{D6EC8533-0972-4AB9-8ED6-A8A9A96F2E15}" presName="Name13" presStyleLbl="parChTrans1D2" presStyleIdx="0" presStyleCnt="10" custSzX="452001" custSzY="117949"/>
      <dgm:spPr/>
      <dgm:t>
        <a:bodyPr/>
        <a:lstStyle/>
        <a:p>
          <a:endParaRPr lang="tr-TR"/>
        </a:p>
      </dgm:t>
    </dgm:pt>
    <dgm:pt modelId="{520C32B8-630D-4EE9-AFBB-E7FBFD1B86BC}" type="pres">
      <dgm:prSet presAssocID="{38510C12-C10A-40D8-A52D-30B7B3F48939}" presName="childText" presStyleLbl="bgAcc1" presStyleIdx="0" presStyleCnt="10" custScaleX="1761600" custScaleY="15100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4E41B0E-31ED-4A91-B2DB-A155585BFF1F}" type="pres">
      <dgm:prSet presAssocID="{5473F704-A03B-4389-883F-E38250F7D801}" presName="Name13" presStyleLbl="parChTrans1D2" presStyleIdx="1" presStyleCnt="10" custSzX="452001" custSzY="332762"/>
      <dgm:spPr/>
      <dgm:t>
        <a:bodyPr/>
        <a:lstStyle/>
        <a:p>
          <a:endParaRPr lang="tr-TR"/>
        </a:p>
      </dgm:t>
    </dgm:pt>
    <dgm:pt modelId="{645E776B-FEDA-4D60-8597-BB723C8108D0}" type="pres">
      <dgm:prSet presAssocID="{0514D45D-9F39-436E-97E3-675D2157C9D7}" presName="childText" presStyleLbl="bgAcc1" presStyleIdx="1" presStyleCnt="10" custScaleX="1761600" custScaleY="15100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E10C785-4ED3-4154-AE64-A718E7BCD4EE}" type="pres">
      <dgm:prSet presAssocID="{73D33FD1-381B-4751-B95B-64E2E05F81B6}" presName="Name13" presStyleLbl="parChTrans1D2" presStyleIdx="2" presStyleCnt="10" custSzX="452001" custSzY="547575"/>
      <dgm:spPr/>
      <dgm:t>
        <a:bodyPr/>
        <a:lstStyle/>
        <a:p>
          <a:endParaRPr lang="tr-TR"/>
        </a:p>
      </dgm:t>
    </dgm:pt>
    <dgm:pt modelId="{701F1DFE-C02C-4321-A9BD-B232FD8FC844}" type="pres">
      <dgm:prSet presAssocID="{7FD0DEBA-60BF-4A0A-A6B4-5F0A6EB21ACA}" presName="childText" presStyleLbl="bgAcc1" presStyleIdx="2" presStyleCnt="10" custScaleX="1761600" custScaleY="15100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5B6A3CB-6EC6-4057-BAEB-321CE21C26C4}" type="pres">
      <dgm:prSet presAssocID="{207A8C6A-933F-4682-A7DF-96BC787E49AC}" presName="Name13" presStyleLbl="parChTrans1D2" presStyleIdx="3" presStyleCnt="10" custSzX="452001" custSzY="762387"/>
      <dgm:spPr/>
      <dgm:t>
        <a:bodyPr/>
        <a:lstStyle/>
        <a:p>
          <a:endParaRPr lang="tr-TR"/>
        </a:p>
      </dgm:t>
    </dgm:pt>
    <dgm:pt modelId="{A8F98F17-3BE5-4082-82B6-45FAF9DB3B66}" type="pres">
      <dgm:prSet presAssocID="{A8BDE537-2C18-44A7-A92A-3B12F5D694A5}" presName="childText" presStyleLbl="bgAcc1" presStyleIdx="3" presStyleCnt="10" custScaleX="1761600" custScaleY="15100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9B417E3-B02C-4A02-97A8-92869526B222}" type="pres">
      <dgm:prSet presAssocID="{34F821DE-7FA3-44F6-9B6E-8D77F003C7AC}" presName="Name13" presStyleLbl="parChTrans1D2" presStyleIdx="4" presStyleCnt="10" custSzX="452001" custSzY="977200"/>
      <dgm:spPr/>
      <dgm:t>
        <a:bodyPr/>
        <a:lstStyle/>
        <a:p>
          <a:endParaRPr lang="tr-TR"/>
        </a:p>
      </dgm:t>
    </dgm:pt>
    <dgm:pt modelId="{6827F694-0F82-4BBE-B566-A075D14C0B60}" type="pres">
      <dgm:prSet presAssocID="{0FC186B0-0D4B-4117-AAAA-653426709F2F}" presName="childText" presStyleLbl="bgAcc1" presStyleIdx="4" presStyleCnt="10" custScaleX="1761600" custScaleY="15100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8CFF329-E764-4E2D-B483-6072A150F121}" type="pres">
      <dgm:prSet presAssocID="{937919FF-A550-4EF2-A7F8-EF377A9D1B8C}" presName="Name13" presStyleLbl="parChTrans1D2" presStyleIdx="5" presStyleCnt="10" custSzX="452001" custSzY="1192013"/>
      <dgm:spPr/>
      <dgm:t>
        <a:bodyPr/>
        <a:lstStyle/>
        <a:p>
          <a:endParaRPr lang="tr-TR"/>
        </a:p>
      </dgm:t>
    </dgm:pt>
    <dgm:pt modelId="{463ABFCB-BE1A-4110-96B5-D2AC22671CF2}" type="pres">
      <dgm:prSet presAssocID="{0011A280-AB64-41E4-82AF-F4F7128E0692}" presName="childText" presStyleLbl="bgAcc1" presStyleIdx="5" presStyleCnt="10" custScaleX="1761600" custScaleY="15100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5328658-BDC3-4BE8-AD2A-4149FBD7E4E2}" type="pres">
      <dgm:prSet presAssocID="{72FF8E90-BD76-428A-A142-5281E6E34ED4}" presName="Name13" presStyleLbl="parChTrans1D2" presStyleIdx="6" presStyleCnt="10" custSzX="452001" custSzY="1406826"/>
      <dgm:spPr/>
      <dgm:t>
        <a:bodyPr/>
        <a:lstStyle/>
        <a:p>
          <a:endParaRPr lang="tr-TR"/>
        </a:p>
      </dgm:t>
    </dgm:pt>
    <dgm:pt modelId="{DDC6490E-7D4B-4254-A5D0-8089688A75E4}" type="pres">
      <dgm:prSet presAssocID="{392755D1-DE7D-4664-9047-31AE0590727B}" presName="childText" presStyleLbl="bgAcc1" presStyleIdx="6" presStyleCnt="10" custScaleX="1761600" custScaleY="15100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43264E2-C6E5-4622-A7E3-074F1733B8EE}" type="pres">
      <dgm:prSet presAssocID="{DDA783C1-42F7-4683-98F7-8EFCD4D35FD4}" presName="Name13" presStyleLbl="parChTrans1D2" presStyleIdx="7" presStyleCnt="10" custSzX="452001" custSzY="1621638"/>
      <dgm:spPr/>
      <dgm:t>
        <a:bodyPr/>
        <a:lstStyle/>
        <a:p>
          <a:endParaRPr lang="tr-TR"/>
        </a:p>
      </dgm:t>
    </dgm:pt>
    <dgm:pt modelId="{2879478B-56CE-46BD-BEF0-867349B8C052}" type="pres">
      <dgm:prSet presAssocID="{741E4DAB-5B0A-4FBA-A861-D895059CF315}" presName="childText" presStyleLbl="bgAcc1" presStyleIdx="7" presStyleCnt="10" custScaleX="1761600" custScaleY="15100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A5400E5-5280-45F2-8B9A-779B2672FE3D}" type="pres">
      <dgm:prSet presAssocID="{FC33ED2F-D8A4-400E-9EC3-1185297F92A2}" presName="Name13" presStyleLbl="parChTrans1D2" presStyleIdx="8" presStyleCnt="10" custSzX="452001" custSzY="1836451"/>
      <dgm:spPr/>
      <dgm:t>
        <a:bodyPr/>
        <a:lstStyle/>
        <a:p>
          <a:endParaRPr lang="tr-TR"/>
        </a:p>
      </dgm:t>
    </dgm:pt>
    <dgm:pt modelId="{E1B4C5E6-2EB2-4D75-8070-939C31690D63}" type="pres">
      <dgm:prSet presAssocID="{4CAF3723-90DA-420D-A1CF-D35B77516191}" presName="childText" presStyleLbl="bgAcc1" presStyleIdx="8" presStyleCnt="10" custScaleX="1761600" custScaleY="15100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5D86F62-F845-468A-9F89-711530AA9481}" type="pres">
      <dgm:prSet presAssocID="{A053DC94-C548-4827-ACF5-3937D83DFF23}" presName="Name13" presStyleLbl="parChTrans1D2" presStyleIdx="9" presStyleCnt="10" custSzX="452001" custSzY="2051264"/>
      <dgm:spPr/>
      <dgm:t>
        <a:bodyPr/>
        <a:lstStyle/>
        <a:p>
          <a:endParaRPr lang="tr-TR"/>
        </a:p>
      </dgm:t>
    </dgm:pt>
    <dgm:pt modelId="{8C55D481-7C35-4EFA-A6F9-15F3267F07FA}" type="pres">
      <dgm:prSet presAssocID="{C78DE6DC-6721-4492-AFED-66BCEC727DFD}" presName="childText" presStyleLbl="bgAcc1" presStyleIdx="9" presStyleCnt="10" custScaleX="1761600" custScaleY="15100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0E061E99-2D2D-4B31-9367-737E4772C13D}" type="presOf" srcId="{392755D1-DE7D-4664-9047-31AE0590727B}" destId="{DDC6490E-7D4B-4254-A5D0-8089688A75E4}" srcOrd="0" destOrd="0" presId="urn:microsoft.com/office/officeart/2005/8/layout/hierarchy3"/>
    <dgm:cxn modelId="{19EFD3C1-9DFA-40FF-8F45-4CA798A86687}" srcId="{3DBFD649-5877-4339-8407-897BC11DE1E5}" destId="{392755D1-DE7D-4664-9047-31AE0590727B}" srcOrd="6" destOrd="0" parTransId="{72FF8E90-BD76-428A-A142-5281E6E34ED4}" sibTransId="{B70BF826-5A9E-4EAE-AEA7-D3002C3D8542}"/>
    <dgm:cxn modelId="{C9D34F97-F84D-4BA4-927E-2B871BED69A3}" type="presOf" srcId="{51773768-C9BA-4580-A7C7-A893C796D5C1}" destId="{AB9ED002-38DF-40FA-9039-8360A9D5B3F4}" srcOrd="0" destOrd="0" presId="urn:microsoft.com/office/officeart/2005/8/layout/hierarchy3"/>
    <dgm:cxn modelId="{9738E885-C493-47FA-BBB2-5D934ECA11AE}" type="presOf" srcId="{0FC186B0-0D4B-4117-AAAA-653426709F2F}" destId="{6827F694-0F82-4BBE-B566-A075D14C0B60}" srcOrd="0" destOrd="0" presId="urn:microsoft.com/office/officeart/2005/8/layout/hierarchy3"/>
    <dgm:cxn modelId="{426F8B17-3830-4356-A4E9-E3AF80CDADD5}" type="presOf" srcId="{3DBFD649-5877-4339-8407-897BC11DE1E5}" destId="{FC6BBDCD-139F-4BE2-B978-4D3792D62EE9}" srcOrd="0" destOrd="0" presId="urn:microsoft.com/office/officeart/2005/8/layout/hierarchy3"/>
    <dgm:cxn modelId="{50948A8C-3C90-481B-92EB-48C69A14938E}" srcId="{3DBFD649-5877-4339-8407-897BC11DE1E5}" destId="{4CAF3723-90DA-420D-A1CF-D35B77516191}" srcOrd="8" destOrd="0" parTransId="{FC33ED2F-D8A4-400E-9EC3-1185297F92A2}" sibTransId="{162106EE-3122-44B8-8F33-710A23A26A1F}"/>
    <dgm:cxn modelId="{9E6230CD-5C1C-4ABC-9AA2-BD6107AB0C22}" type="presOf" srcId="{73D33FD1-381B-4751-B95B-64E2E05F81B6}" destId="{7E10C785-4ED3-4154-AE64-A718E7BCD4EE}" srcOrd="0" destOrd="0" presId="urn:microsoft.com/office/officeart/2005/8/layout/hierarchy3"/>
    <dgm:cxn modelId="{7846BF25-0381-4DFC-B380-2C784FC71ED8}" type="presOf" srcId="{34F821DE-7FA3-44F6-9B6E-8D77F003C7AC}" destId="{39B417E3-B02C-4A02-97A8-92869526B222}" srcOrd="0" destOrd="0" presId="urn:microsoft.com/office/officeart/2005/8/layout/hierarchy3"/>
    <dgm:cxn modelId="{C47CCE93-3CC1-4421-887B-EBC4E33EA714}" srcId="{3DBFD649-5877-4339-8407-897BC11DE1E5}" destId="{741E4DAB-5B0A-4FBA-A861-D895059CF315}" srcOrd="7" destOrd="0" parTransId="{DDA783C1-42F7-4683-98F7-8EFCD4D35FD4}" sibTransId="{60150360-D939-4091-89E5-0B123D7264B1}"/>
    <dgm:cxn modelId="{E6939421-8119-4B43-9D1C-978CFEE314BE}" type="presOf" srcId="{38510C12-C10A-40D8-A52D-30B7B3F48939}" destId="{520C32B8-630D-4EE9-AFBB-E7FBFD1B86BC}" srcOrd="0" destOrd="0" presId="urn:microsoft.com/office/officeart/2005/8/layout/hierarchy3"/>
    <dgm:cxn modelId="{EF25320C-06D2-47EE-A9F6-72EF632464D7}" srcId="{3DBFD649-5877-4339-8407-897BC11DE1E5}" destId="{0FC186B0-0D4B-4117-AAAA-653426709F2F}" srcOrd="4" destOrd="0" parTransId="{34F821DE-7FA3-44F6-9B6E-8D77F003C7AC}" sibTransId="{CC048E95-D22F-46D3-9E2C-9963FD09670C}"/>
    <dgm:cxn modelId="{E51BB98F-9856-4D72-9DBF-ED4C16FB41FA}" type="presOf" srcId="{0011A280-AB64-41E4-82AF-F4F7128E0692}" destId="{463ABFCB-BE1A-4110-96B5-D2AC22671CF2}" srcOrd="0" destOrd="0" presId="urn:microsoft.com/office/officeart/2005/8/layout/hierarchy3"/>
    <dgm:cxn modelId="{829E4AFF-535A-48C9-AD41-CC2815B82B3B}" srcId="{51773768-C9BA-4580-A7C7-A893C796D5C1}" destId="{3DBFD649-5877-4339-8407-897BC11DE1E5}" srcOrd="0" destOrd="0" parTransId="{8F34349D-7BE6-490B-B199-F88D0C8335B2}" sibTransId="{5808945B-9490-4834-B904-98B8F3712867}"/>
    <dgm:cxn modelId="{525FA3B9-CB84-462D-A884-352C998E4D87}" type="presOf" srcId="{A8BDE537-2C18-44A7-A92A-3B12F5D694A5}" destId="{A8F98F17-3BE5-4082-82B6-45FAF9DB3B66}" srcOrd="0" destOrd="0" presId="urn:microsoft.com/office/officeart/2005/8/layout/hierarchy3"/>
    <dgm:cxn modelId="{0ACF8D48-2292-4961-B749-4FEF0B37FA8E}" type="presOf" srcId="{A053DC94-C548-4827-ACF5-3937D83DFF23}" destId="{B5D86F62-F845-468A-9F89-711530AA9481}" srcOrd="0" destOrd="0" presId="urn:microsoft.com/office/officeart/2005/8/layout/hierarchy3"/>
    <dgm:cxn modelId="{8A921533-981F-496C-8D5F-9EB14EDF6402}" type="presOf" srcId="{D6EC8533-0972-4AB9-8ED6-A8A9A96F2E15}" destId="{95BADDB8-8D27-4F43-B099-6A6A9AA44995}" srcOrd="0" destOrd="0" presId="urn:microsoft.com/office/officeart/2005/8/layout/hierarchy3"/>
    <dgm:cxn modelId="{94A78EAA-A704-4D77-AAD9-96AC98776AB5}" type="presOf" srcId="{72FF8E90-BD76-428A-A142-5281E6E34ED4}" destId="{65328658-BDC3-4BE8-AD2A-4149FBD7E4E2}" srcOrd="0" destOrd="0" presId="urn:microsoft.com/office/officeart/2005/8/layout/hierarchy3"/>
    <dgm:cxn modelId="{BDE43292-6192-4261-B79D-56963AA308E8}" type="presOf" srcId="{207A8C6A-933F-4682-A7DF-96BC787E49AC}" destId="{E5B6A3CB-6EC6-4057-BAEB-321CE21C26C4}" srcOrd="0" destOrd="0" presId="urn:microsoft.com/office/officeart/2005/8/layout/hierarchy3"/>
    <dgm:cxn modelId="{A4660C82-14A9-49E3-BA4C-70E3155122BD}" type="presOf" srcId="{937919FF-A550-4EF2-A7F8-EF377A9D1B8C}" destId="{48CFF329-E764-4E2D-B483-6072A150F121}" srcOrd="0" destOrd="0" presId="urn:microsoft.com/office/officeart/2005/8/layout/hierarchy3"/>
    <dgm:cxn modelId="{51EA032D-1224-4283-BA6A-2B579A4C0132}" srcId="{3DBFD649-5877-4339-8407-897BC11DE1E5}" destId="{0011A280-AB64-41E4-82AF-F4F7128E0692}" srcOrd="5" destOrd="0" parTransId="{937919FF-A550-4EF2-A7F8-EF377A9D1B8C}" sibTransId="{7D55A203-5FDD-4B07-8211-A543DE4B2A42}"/>
    <dgm:cxn modelId="{E7614282-795A-4A39-BC14-CAB1BE48585F}" type="presOf" srcId="{0514D45D-9F39-436E-97E3-675D2157C9D7}" destId="{645E776B-FEDA-4D60-8597-BB723C8108D0}" srcOrd="0" destOrd="0" presId="urn:microsoft.com/office/officeart/2005/8/layout/hierarchy3"/>
    <dgm:cxn modelId="{E3D31F23-F00C-4A48-8296-677023A0120E}" srcId="{3DBFD649-5877-4339-8407-897BC11DE1E5}" destId="{7FD0DEBA-60BF-4A0A-A6B4-5F0A6EB21ACA}" srcOrd="2" destOrd="0" parTransId="{73D33FD1-381B-4751-B95B-64E2E05F81B6}" sibTransId="{F676C68A-7957-4925-83BC-1FC0FB171CD6}"/>
    <dgm:cxn modelId="{8031E9D4-9C04-4C82-A821-208E97ADCC06}" type="presOf" srcId="{FC33ED2F-D8A4-400E-9EC3-1185297F92A2}" destId="{6A5400E5-5280-45F2-8B9A-779B2672FE3D}" srcOrd="0" destOrd="0" presId="urn:microsoft.com/office/officeart/2005/8/layout/hierarchy3"/>
    <dgm:cxn modelId="{AB571B4B-2ADF-4F60-82C7-44BCFF4CDE6D}" srcId="{3DBFD649-5877-4339-8407-897BC11DE1E5}" destId="{A8BDE537-2C18-44A7-A92A-3B12F5D694A5}" srcOrd="3" destOrd="0" parTransId="{207A8C6A-933F-4682-A7DF-96BC787E49AC}" sibTransId="{2E92A84F-AFC5-48E4-9C30-173C9621A4B6}"/>
    <dgm:cxn modelId="{8C235F65-3BEB-415F-A9E6-2BD631D73609}" type="presOf" srcId="{3DBFD649-5877-4339-8407-897BC11DE1E5}" destId="{0CA093E1-3CBB-4079-BC46-F9C116BCA349}" srcOrd="1" destOrd="0" presId="urn:microsoft.com/office/officeart/2005/8/layout/hierarchy3"/>
    <dgm:cxn modelId="{9A171B31-8D38-428C-A44E-7F6731419B20}" type="presOf" srcId="{C78DE6DC-6721-4492-AFED-66BCEC727DFD}" destId="{8C55D481-7C35-4EFA-A6F9-15F3267F07FA}" srcOrd="0" destOrd="0" presId="urn:microsoft.com/office/officeart/2005/8/layout/hierarchy3"/>
    <dgm:cxn modelId="{D249A24C-62E7-4901-AAA4-29FC16F906C2}" srcId="{3DBFD649-5877-4339-8407-897BC11DE1E5}" destId="{0514D45D-9F39-436E-97E3-675D2157C9D7}" srcOrd="1" destOrd="0" parTransId="{5473F704-A03B-4389-883F-E38250F7D801}" sibTransId="{8935AB4F-2957-4334-8A19-42E1C1790E0D}"/>
    <dgm:cxn modelId="{E0BABFEB-C353-460A-A6F2-EB92A3BCD80E}" type="presOf" srcId="{5473F704-A03B-4389-883F-E38250F7D801}" destId="{34E41B0E-31ED-4A91-B2DB-A155585BFF1F}" srcOrd="0" destOrd="0" presId="urn:microsoft.com/office/officeart/2005/8/layout/hierarchy3"/>
    <dgm:cxn modelId="{B33D9654-6A73-4855-AD95-97F8B59026E1}" type="presOf" srcId="{DDA783C1-42F7-4683-98F7-8EFCD4D35FD4}" destId="{E43264E2-C6E5-4622-A7E3-074F1733B8EE}" srcOrd="0" destOrd="0" presId="urn:microsoft.com/office/officeart/2005/8/layout/hierarchy3"/>
    <dgm:cxn modelId="{FB40E82A-1832-4FC0-8937-25C1F7E51D85}" type="presOf" srcId="{741E4DAB-5B0A-4FBA-A861-D895059CF315}" destId="{2879478B-56CE-46BD-BEF0-867349B8C052}" srcOrd="0" destOrd="0" presId="urn:microsoft.com/office/officeart/2005/8/layout/hierarchy3"/>
    <dgm:cxn modelId="{024FD5CD-72E3-41FA-A584-20877AC1FB4B}" srcId="{3DBFD649-5877-4339-8407-897BC11DE1E5}" destId="{38510C12-C10A-40D8-A52D-30B7B3F48939}" srcOrd="0" destOrd="0" parTransId="{D6EC8533-0972-4AB9-8ED6-A8A9A96F2E15}" sibTransId="{0085521B-4D74-43C2-9029-8B8F03C1AE04}"/>
    <dgm:cxn modelId="{04626AA6-F079-4022-AE9E-BAE8BE4765F2}" type="presOf" srcId="{7FD0DEBA-60BF-4A0A-A6B4-5F0A6EB21ACA}" destId="{701F1DFE-C02C-4321-A9BD-B232FD8FC844}" srcOrd="0" destOrd="0" presId="urn:microsoft.com/office/officeart/2005/8/layout/hierarchy3"/>
    <dgm:cxn modelId="{D78F3F08-6573-4799-8E8B-C5E67A2031DC}" srcId="{3DBFD649-5877-4339-8407-897BC11DE1E5}" destId="{C78DE6DC-6721-4492-AFED-66BCEC727DFD}" srcOrd="9" destOrd="0" parTransId="{A053DC94-C548-4827-ACF5-3937D83DFF23}" sibTransId="{D78EC7B3-DEB0-485E-9DEA-1BEF00F784F0}"/>
    <dgm:cxn modelId="{1B258347-B7DE-4294-837F-63B62D2F984A}" type="presOf" srcId="{4CAF3723-90DA-420D-A1CF-D35B77516191}" destId="{E1B4C5E6-2EB2-4D75-8070-939C31690D63}" srcOrd="0" destOrd="0" presId="urn:microsoft.com/office/officeart/2005/8/layout/hierarchy3"/>
    <dgm:cxn modelId="{C4EDB0CB-6043-4814-9E99-C1769657F4EC}" type="presParOf" srcId="{AB9ED002-38DF-40FA-9039-8360A9D5B3F4}" destId="{884CA2B4-A30E-436D-B260-4EE8F3FC62FF}" srcOrd="0" destOrd="0" presId="urn:microsoft.com/office/officeart/2005/8/layout/hierarchy3"/>
    <dgm:cxn modelId="{06FE5212-8E65-43E0-BC50-B980BB8364F5}" type="presParOf" srcId="{884CA2B4-A30E-436D-B260-4EE8F3FC62FF}" destId="{12484AE4-CA99-45F9-AF36-A9B89A53A8B8}" srcOrd="0" destOrd="0" presId="urn:microsoft.com/office/officeart/2005/8/layout/hierarchy3"/>
    <dgm:cxn modelId="{1148021D-D7DE-45AA-A07C-0FA5A4DF8151}" type="presParOf" srcId="{12484AE4-CA99-45F9-AF36-A9B89A53A8B8}" destId="{FC6BBDCD-139F-4BE2-B978-4D3792D62EE9}" srcOrd="0" destOrd="0" presId="urn:microsoft.com/office/officeart/2005/8/layout/hierarchy3"/>
    <dgm:cxn modelId="{CC3D313C-051F-455A-8367-229E384EC470}" type="presParOf" srcId="{12484AE4-CA99-45F9-AF36-A9B89A53A8B8}" destId="{0CA093E1-3CBB-4079-BC46-F9C116BCA349}" srcOrd="1" destOrd="0" presId="urn:microsoft.com/office/officeart/2005/8/layout/hierarchy3"/>
    <dgm:cxn modelId="{959929B9-A160-4DA6-8F52-62300B680BED}" type="presParOf" srcId="{884CA2B4-A30E-436D-B260-4EE8F3FC62FF}" destId="{4B217AE3-74ED-4D0B-BDE8-C0F9C958EF70}" srcOrd="1" destOrd="0" presId="urn:microsoft.com/office/officeart/2005/8/layout/hierarchy3"/>
    <dgm:cxn modelId="{1922B41E-3BD2-4D01-922E-61638362F69B}" type="presParOf" srcId="{4B217AE3-74ED-4D0B-BDE8-C0F9C958EF70}" destId="{95BADDB8-8D27-4F43-B099-6A6A9AA44995}" srcOrd="0" destOrd="0" presId="urn:microsoft.com/office/officeart/2005/8/layout/hierarchy3"/>
    <dgm:cxn modelId="{BDC39B1F-CBF8-4432-9FC2-85DDCFEEE2BD}" type="presParOf" srcId="{4B217AE3-74ED-4D0B-BDE8-C0F9C958EF70}" destId="{520C32B8-630D-4EE9-AFBB-E7FBFD1B86BC}" srcOrd="1" destOrd="0" presId="urn:microsoft.com/office/officeart/2005/8/layout/hierarchy3"/>
    <dgm:cxn modelId="{A4925D97-935C-48D6-80D9-4A063B48D5BA}" type="presParOf" srcId="{4B217AE3-74ED-4D0B-BDE8-C0F9C958EF70}" destId="{34E41B0E-31ED-4A91-B2DB-A155585BFF1F}" srcOrd="2" destOrd="0" presId="urn:microsoft.com/office/officeart/2005/8/layout/hierarchy3"/>
    <dgm:cxn modelId="{A43871B8-35A3-4227-9C62-23FCCACB6EAA}" type="presParOf" srcId="{4B217AE3-74ED-4D0B-BDE8-C0F9C958EF70}" destId="{645E776B-FEDA-4D60-8597-BB723C8108D0}" srcOrd="3" destOrd="0" presId="urn:microsoft.com/office/officeart/2005/8/layout/hierarchy3"/>
    <dgm:cxn modelId="{B1EE03ED-4774-4E66-87B1-407CA845464B}" type="presParOf" srcId="{4B217AE3-74ED-4D0B-BDE8-C0F9C958EF70}" destId="{7E10C785-4ED3-4154-AE64-A718E7BCD4EE}" srcOrd="4" destOrd="0" presId="urn:microsoft.com/office/officeart/2005/8/layout/hierarchy3"/>
    <dgm:cxn modelId="{3971A545-9F69-4360-A674-B7221D0180F0}" type="presParOf" srcId="{4B217AE3-74ED-4D0B-BDE8-C0F9C958EF70}" destId="{701F1DFE-C02C-4321-A9BD-B232FD8FC844}" srcOrd="5" destOrd="0" presId="urn:microsoft.com/office/officeart/2005/8/layout/hierarchy3"/>
    <dgm:cxn modelId="{1E1F7EB6-B523-4236-B63C-861B3023B359}" type="presParOf" srcId="{4B217AE3-74ED-4D0B-BDE8-C0F9C958EF70}" destId="{E5B6A3CB-6EC6-4057-BAEB-321CE21C26C4}" srcOrd="6" destOrd="0" presId="urn:microsoft.com/office/officeart/2005/8/layout/hierarchy3"/>
    <dgm:cxn modelId="{8DA80D68-BA99-4ED4-BBA1-744982EB8B27}" type="presParOf" srcId="{4B217AE3-74ED-4D0B-BDE8-C0F9C958EF70}" destId="{A8F98F17-3BE5-4082-82B6-45FAF9DB3B66}" srcOrd="7" destOrd="0" presId="urn:microsoft.com/office/officeart/2005/8/layout/hierarchy3"/>
    <dgm:cxn modelId="{313797BD-6BB5-4021-A354-2101263F945B}" type="presParOf" srcId="{4B217AE3-74ED-4D0B-BDE8-C0F9C958EF70}" destId="{39B417E3-B02C-4A02-97A8-92869526B222}" srcOrd="8" destOrd="0" presId="urn:microsoft.com/office/officeart/2005/8/layout/hierarchy3"/>
    <dgm:cxn modelId="{CFBC2329-0F1E-485B-81B1-65A4CEE8106B}" type="presParOf" srcId="{4B217AE3-74ED-4D0B-BDE8-C0F9C958EF70}" destId="{6827F694-0F82-4BBE-B566-A075D14C0B60}" srcOrd="9" destOrd="0" presId="urn:microsoft.com/office/officeart/2005/8/layout/hierarchy3"/>
    <dgm:cxn modelId="{716B88E9-3480-4265-BCEC-E4C6635DCDBC}" type="presParOf" srcId="{4B217AE3-74ED-4D0B-BDE8-C0F9C958EF70}" destId="{48CFF329-E764-4E2D-B483-6072A150F121}" srcOrd="10" destOrd="0" presId="urn:microsoft.com/office/officeart/2005/8/layout/hierarchy3"/>
    <dgm:cxn modelId="{DFA466C3-7417-42D3-9A7F-C031476B5BBF}" type="presParOf" srcId="{4B217AE3-74ED-4D0B-BDE8-C0F9C958EF70}" destId="{463ABFCB-BE1A-4110-96B5-D2AC22671CF2}" srcOrd="11" destOrd="0" presId="urn:microsoft.com/office/officeart/2005/8/layout/hierarchy3"/>
    <dgm:cxn modelId="{10E84FBD-8B18-4220-9766-97B74AB10ABD}" type="presParOf" srcId="{4B217AE3-74ED-4D0B-BDE8-C0F9C958EF70}" destId="{65328658-BDC3-4BE8-AD2A-4149FBD7E4E2}" srcOrd="12" destOrd="0" presId="urn:microsoft.com/office/officeart/2005/8/layout/hierarchy3"/>
    <dgm:cxn modelId="{C35F1AFF-3757-44C9-8FBA-DB085CF6AC99}" type="presParOf" srcId="{4B217AE3-74ED-4D0B-BDE8-C0F9C958EF70}" destId="{DDC6490E-7D4B-4254-A5D0-8089688A75E4}" srcOrd="13" destOrd="0" presId="urn:microsoft.com/office/officeart/2005/8/layout/hierarchy3"/>
    <dgm:cxn modelId="{4C4BB8E4-5A96-4372-9003-769B4B66F9A9}" type="presParOf" srcId="{4B217AE3-74ED-4D0B-BDE8-C0F9C958EF70}" destId="{E43264E2-C6E5-4622-A7E3-074F1733B8EE}" srcOrd="14" destOrd="0" presId="urn:microsoft.com/office/officeart/2005/8/layout/hierarchy3"/>
    <dgm:cxn modelId="{93FA2A4E-2A6B-4B81-A0C3-B0C2B86569EA}" type="presParOf" srcId="{4B217AE3-74ED-4D0B-BDE8-C0F9C958EF70}" destId="{2879478B-56CE-46BD-BEF0-867349B8C052}" srcOrd="15" destOrd="0" presId="urn:microsoft.com/office/officeart/2005/8/layout/hierarchy3"/>
    <dgm:cxn modelId="{17FA6376-D9E4-43B8-BD21-07D2582B2989}" type="presParOf" srcId="{4B217AE3-74ED-4D0B-BDE8-C0F9C958EF70}" destId="{6A5400E5-5280-45F2-8B9A-779B2672FE3D}" srcOrd="16" destOrd="0" presId="urn:microsoft.com/office/officeart/2005/8/layout/hierarchy3"/>
    <dgm:cxn modelId="{2C00FA19-C105-424D-92D9-7A82247B5425}" type="presParOf" srcId="{4B217AE3-74ED-4D0B-BDE8-C0F9C958EF70}" destId="{E1B4C5E6-2EB2-4D75-8070-939C31690D63}" srcOrd="17" destOrd="0" presId="urn:microsoft.com/office/officeart/2005/8/layout/hierarchy3"/>
    <dgm:cxn modelId="{CB4BCC1B-D770-4893-859A-B60AE43A439E}" type="presParOf" srcId="{4B217AE3-74ED-4D0B-BDE8-C0F9C958EF70}" destId="{B5D86F62-F845-468A-9F89-711530AA9481}" srcOrd="18" destOrd="0" presId="urn:microsoft.com/office/officeart/2005/8/layout/hierarchy3"/>
    <dgm:cxn modelId="{3F39C408-AB1D-4D1F-B2E4-87AFD909E561}" type="presParOf" srcId="{4B217AE3-74ED-4D0B-BDE8-C0F9C958EF70}" destId="{8C55D481-7C35-4EFA-A6F9-15F3267F07FA}" srcOrd="19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42B2E65B-6B9B-477F-86E5-B3560DB740BB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C58F5AD0-32E0-4D48-B4C7-D6667B6214E9}">
      <dgm:prSet custT="1"/>
      <dgm:spPr/>
      <dgm:t>
        <a:bodyPr/>
        <a:lstStyle/>
        <a:p>
          <a:r>
            <a:rPr lang="tr-TR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BÖLÜM BAŞKANI </a:t>
          </a:r>
        </a:p>
        <a:p>
          <a:r>
            <a:rPr lang="tr-TR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PROF. DR. </a:t>
          </a:r>
          <a:r>
            <a:rPr lang="tr-TR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BEDRİYE TUĞBA </a:t>
          </a:r>
          <a:r>
            <a:rPr lang="tr-TR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KARAASLAN</a:t>
          </a:r>
        </a:p>
      </dgm:t>
    </dgm:pt>
    <dgm:pt modelId="{432A6D90-D23C-40F6-9B22-D497D593AD0E}" type="parTrans" cxnId="{F2495DE6-E2BB-4F08-9964-C2A57A816892}">
      <dgm:prSet/>
      <dgm:spPr/>
      <dgm:t>
        <a:bodyPr/>
        <a:lstStyle/>
        <a:p>
          <a:endParaRPr lang="tr-TR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BCBDC20-0F35-4A96-AC0A-004AA8E47186}" type="sibTrans" cxnId="{F2495DE6-E2BB-4F08-9964-C2A57A816892}">
      <dgm:prSet/>
      <dgm:spPr/>
      <dgm:t>
        <a:bodyPr/>
        <a:lstStyle/>
        <a:p>
          <a:endParaRPr lang="tr-TR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2D7BAB3-0B94-4C61-91FE-BEC4189B5318}">
      <dgm:prSet custT="1"/>
      <dgm:spPr/>
      <dgm:t>
        <a:bodyPr/>
        <a:lstStyle/>
        <a:p>
          <a:r>
            <a:rPr lang="tr-TR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PROF. DR. SERVET BAL </a:t>
          </a:r>
        </a:p>
      </dgm:t>
    </dgm:pt>
    <dgm:pt modelId="{B21F6020-AB4D-44B9-B88D-7B3768EE21D1}" type="parTrans" cxnId="{9398CDF7-313E-496A-94CA-3CD3A4F402B1}">
      <dgm:prSet/>
      <dgm:spPr/>
      <dgm:t>
        <a:bodyPr/>
        <a:lstStyle/>
        <a:p>
          <a:endParaRPr lang="tr-TR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B8F699F-DBC3-49F7-8EC5-0811831039EA}" type="sibTrans" cxnId="{9398CDF7-313E-496A-94CA-3CD3A4F402B1}">
      <dgm:prSet/>
      <dgm:spPr/>
      <dgm:t>
        <a:bodyPr/>
        <a:lstStyle/>
        <a:p>
          <a:endParaRPr lang="tr-TR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BCCE434-7EB1-4A48-9FEB-F9D88A91E9E0}">
      <dgm:prSet custT="1"/>
      <dgm:spPr/>
      <dgm:t>
        <a:bodyPr/>
        <a:lstStyle/>
        <a:p>
          <a:r>
            <a:rPr lang="tr-TR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DR. ÖĞR. ÜYESİ ZEYNEP ŞEBNEM KURT</a:t>
          </a:r>
        </a:p>
      </dgm:t>
    </dgm:pt>
    <dgm:pt modelId="{82F58613-236B-40E4-B7AA-A092629BA41A}" type="parTrans" cxnId="{A95F24F2-8E95-41EA-B2A3-2A932CA7AB4F}">
      <dgm:prSet/>
      <dgm:spPr/>
      <dgm:t>
        <a:bodyPr/>
        <a:lstStyle/>
        <a:p>
          <a:endParaRPr lang="tr-TR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09217FC-F2F6-4535-B988-8812F3088EDC}" type="sibTrans" cxnId="{A95F24F2-8E95-41EA-B2A3-2A932CA7AB4F}">
      <dgm:prSet/>
      <dgm:spPr/>
      <dgm:t>
        <a:bodyPr/>
        <a:lstStyle/>
        <a:p>
          <a:endParaRPr lang="tr-TR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A605439-E8F1-43DD-B9F8-48CCA2F1E46A}">
      <dgm:prSet custT="1"/>
      <dgm:spPr/>
      <dgm:t>
        <a:bodyPr/>
        <a:lstStyle/>
        <a:p>
          <a:r>
            <a:rPr lang="tr-TR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ÖĞR. GÖR. GİZEM TÜRİTOĞLU</a:t>
          </a:r>
        </a:p>
      </dgm:t>
    </dgm:pt>
    <dgm:pt modelId="{FA7E201E-F02E-4344-890E-0E0AC75199E9}" type="parTrans" cxnId="{D11332C4-FE4D-473C-9DEE-B01E29BEED58}">
      <dgm:prSet/>
      <dgm:spPr/>
      <dgm:t>
        <a:bodyPr/>
        <a:lstStyle/>
        <a:p>
          <a:endParaRPr lang="tr-TR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9AF554C-A984-47B2-AEB5-CAA7A6E3621E}" type="sibTrans" cxnId="{D11332C4-FE4D-473C-9DEE-B01E29BEED58}">
      <dgm:prSet/>
      <dgm:spPr/>
      <dgm:t>
        <a:bodyPr/>
        <a:lstStyle/>
        <a:p>
          <a:endParaRPr lang="tr-TR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7E3A7C9-64A1-4C6C-B1BC-E8CECB097932}">
      <dgm:prSet custT="1"/>
      <dgm:spPr/>
      <dgm:t>
        <a:bodyPr/>
        <a:lstStyle/>
        <a:p>
          <a:r>
            <a:rPr lang="tr-TR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ÖĞR. GÖR. GİZEM ÇELEBİ</a:t>
          </a:r>
        </a:p>
      </dgm:t>
    </dgm:pt>
    <dgm:pt modelId="{5ED840C3-662D-4480-97E6-43ACAE355557}" type="parTrans" cxnId="{75C81752-5551-4B4A-B7B9-360BC0F816D1}">
      <dgm:prSet/>
      <dgm:spPr/>
      <dgm:t>
        <a:bodyPr/>
        <a:lstStyle/>
        <a:p>
          <a:endParaRPr lang="tr-TR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13A35FC-12ED-4E6B-8587-FB515C3FD59D}" type="sibTrans" cxnId="{75C81752-5551-4B4A-B7B9-360BC0F816D1}">
      <dgm:prSet/>
      <dgm:spPr/>
      <dgm:t>
        <a:bodyPr/>
        <a:lstStyle/>
        <a:p>
          <a:endParaRPr lang="tr-TR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2C5239A-9C71-405C-9534-556C7F32AF2A}">
      <dgm:prSet custT="1"/>
      <dgm:spPr/>
      <dgm:t>
        <a:bodyPr/>
        <a:lstStyle/>
        <a:p>
          <a:r>
            <a:rPr lang="tr-TR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ÖĞR. GÖR. HATİCE NUR GÖKCAN</a:t>
          </a:r>
        </a:p>
      </dgm:t>
    </dgm:pt>
    <dgm:pt modelId="{61EA82D7-C5F1-41EC-BE8F-C936D590AEBD}" type="parTrans" cxnId="{9315043E-9536-45BC-B6E2-21259BE335CF}">
      <dgm:prSet/>
      <dgm:spPr/>
      <dgm:t>
        <a:bodyPr/>
        <a:lstStyle/>
        <a:p>
          <a:endParaRPr lang="tr-TR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BBD970E-8062-4E8C-8087-E3463B32A419}" type="sibTrans" cxnId="{9315043E-9536-45BC-B6E2-21259BE335CF}">
      <dgm:prSet/>
      <dgm:spPr/>
      <dgm:t>
        <a:bodyPr/>
        <a:lstStyle/>
        <a:p>
          <a:endParaRPr lang="tr-TR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C34B613-2925-4877-A11E-6CDAFD339453}">
      <dgm:prSet/>
      <dgm:spPr/>
      <dgm:t>
        <a:bodyPr/>
        <a:lstStyle/>
        <a:p>
          <a:r>
            <a:rPr lang="tr-TR" dirty="0">
              <a:latin typeface="Times New Roman" panose="02020603050405020304" pitchFamily="18" charset="0"/>
              <a:cs typeface="Times New Roman" panose="02020603050405020304" pitchFamily="18" charset="0"/>
            </a:rPr>
            <a:t>PROF. DR. </a:t>
          </a:r>
          <a:r>
            <a:rPr lang="tr-TR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MÜBECCEL SARA GÖNEN</a:t>
          </a:r>
          <a:endParaRPr lang="tr-TR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6F30B0F-7BCC-4983-AE30-9BEA13597988}" type="parTrans" cxnId="{E6EDB494-2C92-4FC7-92B1-16AB30AF89ED}">
      <dgm:prSet/>
      <dgm:spPr/>
      <dgm:t>
        <a:bodyPr/>
        <a:lstStyle/>
        <a:p>
          <a:endParaRPr lang="tr-TR"/>
        </a:p>
      </dgm:t>
    </dgm:pt>
    <dgm:pt modelId="{9A33B5B5-B287-440B-9BA8-B35456A8718B}" type="sibTrans" cxnId="{E6EDB494-2C92-4FC7-92B1-16AB30AF89ED}">
      <dgm:prSet/>
      <dgm:spPr/>
      <dgm:t>
        <a:bodyPr/>
        <a:lstStyle/>
        <a:p>
          <a:endParaRPr lang="tr-TR"/>
        </a:p>
      </dgm:t>
    </dgm:pt>
    <dgm:pt modelId="{28C50B5A-B440-4768-B850-E0CE3ECD350B}" type="pres">
      <dgm:prSet presAssocID="{42B2E65B-6B9B-477F-86E5-B3560DB740BB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48B3A5DC-28AE-4803-9234-FD5FFFDB2EB6}" type="pres">
      <dgm:prSet presAssocID="{C58F5AD0-32E0-4D48-B4C7-D6667B6214E9}" presName="root" presStyleCnt="0"/>
      <dgm:spPr/>
    </dgm:pt>
    <dgm:pt modelId="{C74913C3-2489-4613-9F5C-E846CDAB4F3E}" type="pres">
      <dgm:prSet presAssocID="{C58F5AD0-32E0-4D48-B4C7-D6667B6214E9}" presName="rootComposite" presStyleCnt="0"/>
      <dgm:spPr/>
    </dgm:pt>
    <dgm:pt modelId="{E5653BE4-80DC-4CBB-B0E7-485693ED726F}" type="pres">
      <dgm:prSet presAssocID="{C58F5AD0-32E0-4D48-B4C7-D6667B6214E9}" presName="rootText" presStyleLbl="node1" presStyleIdx="0" presStyleCnt="1" custScaleX="547082" custScaleY="95206" custLinFactNeighborY="-4246"/>
      <dgm:spPr/>
      <dgm:t>
        <a:bodyPr/>
        <a:lstStyle/>
        <a:p>
          <a:endParaRPr lang="tr-TR"/>
        </a:p>
      </dgm:t>
    </dgm:pt>
    <dgm:pt modelId="{E19BBFD7-3444-41FA-BDE3-6F30EF8C2CD9}" type="pres">
      <dgm:prSet presAssocID="{C58F5AD0-32E0-4D48-B4C7-D6667B6214E9}" presName="rootConnector" presStyleLbl="node1" presStyleIdx="0" presStyleCnt="1"/>
      <dgm:spPr/>
      <dgm:t>
        <a:bodyPr/>
        <a:lstStyle/>
        <a:p>
          <a:endParaRPr lang="tr-TR"/>
        </a:p>
      </dgm:t>
    </dgm:pt>
    <dgm:pt modelId="{ED5D47AC-1886-430F-9E51-52DA333DA6F2}" type="pres">
      <dgm:prSet presAssocID="{C58F5AD0-32E0-4D48-B4C7-D6667B6214E9}" presName="childShape" presStyleCnt="0"/>
      <dgm:spPr/>
    </dgm:pt>
    <dgm:pt modelId="{122957FC-0D65-410D-A8AF-B3CF5D8F0E64}" type="pres">
      <dgm:prSet presAssocID="{B21F6020-AB4D-44B9-B88D-7B3768EE21D1}" presName="Name13" presStyleLbl="parChTrans1D2" presStyleIdx="0" presStyleCnt="6" custSzX="556402" custSzY="350764"/>
      <dgm:spPr/>
      <dgm:t>
        <a:bodyPr/>
        <a:lstStyle/>
        <a:p>
          <a:endParaRPr lang="tr-TR"/>
        </a:p>
      </dgm:t>
    </dgm:pt>
    <dgm:pt modelId="{7364AF9A-866F-4577-8459-1064EFF07ED3}" type="pres">
      <dgm:prSet presAssocID="{62D7BAB3-0B94-4C61-91FE-BEC4189B5318}" presName="childText" presStyleLbl="bgAcc1" presStyleIdx="0" presStyleCnt="6" custScaleX="452817" custScaleY="95206" custLinFactNeighborX="-1471" custLinFactNeighborY="918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305E821-C40E-432A-8872-795AAB42834F}" type="pres">
      <dgm:prSet presAssocID="{46F30B0F-7BCC-4983-AE30-9BEA13597988}" presName="Name13" presStyleLbl="parChTrans1D2" presStyleIdx="1" presStyleCnt="6" custSzX="556402" custSzY="350764"/>
      <dgm:spPr/>
    </dgm:pt>
    <dgm:pt modelId="{F4D3F175-7017-4676-8B07-71583DE5F004}" type="pres">
      <dgm:prSet presAssocID="{2C34B613-2925-4877-A11E-6CDAFD339453}" presName="childText" presStyleLbl="bgAcc1" presStyleIdx="1" presStyleCnt="6" custScaleX="452817" custScaleY="9520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B93C007-7CEC-4DE1-AB22-0A15B7833989}" type="pres">
      <dgm:prSet presAssocID="{82F58613-236B-40E4-B7AA-A092629BA41A}" presName="Name13" presStyleLbl="parChTrans1D2" presStyleIdx="2" presStyleCnt="6" custSzX="556402" custSzY="935372"/>
      <dgm:spPr/>
      <dgm:t>
        <a:bodyPr/>
        <a:lstStyle/>
        <a:p>
          <a:endParaRPr lang="tr-TR"/>
        </a:p>
      </dgm:t>
    </dgm:pt>
    <dgm:pt modelId="{EE4B9F54-C97C-4944-A271-A660087842A6}" type="pres">
      <dgm:prSet presAssocID="{3BCCE434-7EB1-4A48-9FEB-F9D88A91E9E0}" presName="childText" presStyleLbl="bgAcc1" presStyleIdx="2" presStyleCnt="6" custScaleX="452817" custScaleY="9520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326356A-65CD-4532-8361-BD39F5489F00}" type="pres">
      <dgm:prSet presAssocID="{FA7E201E-F02E-4344-890E-0E0AC75199E9}" presName="Name13" presStyleLbl="parChTrans1D2" presStyleIdx="3" presStyleCnt="6" custSzX="556402" custSzY="1519979"/>
      <dgm:spPr/>
      <dgm:t>
        <a:bodyPr/>
        <a:lstStyle/>
        <a:p>
          <a:endParaRPr lang="tr-TR"/>
        </a:p>
      </dgm:t>
    </dgm:pt>
    <dgm:pt modelId="{00388066-CCEE-45F0-82E8-D73303A599FB}" type="pres">
      <dgm:prSet presAssocID="{5A605439-E8F1-43DD-B9F8-48CCA2F1E46A}" presName="childText" presStyleLbl="bgAcc1" presStyleIdx="3" presStyleCnt="6" custScaleX="452817" custScaleY="9520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608D26C-AE5D-44BE-B63B-E53FFC3BBB74}" type="pres">
      <dgm:prSet presAssocID="{5ED840C3-662D-4480-97E6-43ACAE355557}" presName="Name13" presStyleLbl="parChTrans1D2" presStyleIdx="4" presStyleCnt="6" custSzX="556402" custSzY="2104587"/>
      <dgm:spPr/>
      <dgm:t>
        <a:bodyPr/>
        <a:lstStyle/>
        <a:p>
          <a:endParaRPr lang="tr-TR"/>
        </a:p>
      </dgm:t>
    </dgm:pt>
    <dgm:pt modelId="{1A4831C6-A5DF-4B3C-9FFC-1666B635C4EF}" type="pres">
      <dgm:prSet presAssocID="{87E3A7C9-64A1-4C6C-B1BC-E8CECB097932}" presName="childText" presStyleLbl="bgAcc1" presStyleIdx="4" presStyleCnt="6" custScaleX="452817" custScaleY="9520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1064880-DDFA-4502-A4D1-35C538B44FDA}" type="pres">
      <dgm:prSet presAssocID="{61EA82D7-C5F1-41EC-BE8F-C936D590AEBD}" presName="Name13" presStyleLbl="parChTrans1D2" presStyleIdx="5" presStyleCnt="6" custSzX="556402"/>
      <dgm:spPr/>
      <dgm:t>
        <a:bodyPr/>
        <a:lstStyle/>
        <a:p>
          <a:endParaRPr lang="tr-TR"/>
        </a:p>
      </dgm:t>
    </dgm:pt>
    <dgm:pt modelId="{DD28B0E0-9A38-448B-8536-10FB8E56EB45}" type="pres">
      <dgm:prSet presAssocID="{82C5239A-9C71-405C-9534-556C7F32AF2A}" presName="childText" presStyleLbl="bgAcc1" presStyleIdx="5" presStyleCnt="6" custScaleX="45088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F30EC21D-126D-4583-B19E-26A84B45393F}" type="presOf" srcId="{5A605439-E8F1-43DD-B9F8-48CCA2F1E46A}" destId="{00388066-CCEE-45F0-82E8-D73303A599FB}" srcOrd="0" destOrd="0" presId="urn:microsoft.com/office/officeart/2005/8/layout/hierarchy3"/>
    <dgm:cxn modelId="{E6EDB494-2C92-4FC7-92B1-16AB30AF89ED}" srcId="{C58F5AD0-32E0-4D48-B4C7-D6667B6214E9}" destId="{2C34B613-2925-4877-A11E-6CDAFD339453}" srcOrd="1" destOrd="0" parTransId="{46F30B0F-7BCC-4983-AE30-9BEA13597988}" sibTransId="{9A33B5B5-B287-440B-9BA8-B35456A8718B}"/>
    <dgm:cxn modelId="{81FD2996-5AD5-4639-BA23-E3F048FC511F}" type="presOf" srcId="{61EA82D7-C5F1-41EC-BE8F-C936D590AEBD}" destId="{21064880-DDFA-4502-A4D1-35C538B44FDA}" srcOrd="0" destOrd="0" presId="urn:microsoft.com/office/officeart/2005/8/layout/hierarchy3"/>
    <dgm:cxn modelId="{4CE075BB-5A40-4ABB-AA2F-7C9DD8E5505F}" type="presOf" srcId="{3BCCE434-7EB1-4A48-9FEB-F9D88A91E9E0}" destId="{EE4B9F54-C97C-4944-A271-A660087842A6}" srcOrd="0" destOrd="0" presId="urn:microsoft.com/office/officeart/2005/8/layout/hierarchy3"/>
    <dgm:cxn modelId="{5736A728-FDBF-4EA6-8E73-3C2C44ACC59C}" type="presOf" srcId="{87E3A7C9-64A1-4C6C-B1BC-E8CECB097932}" destId="{1A4831C6-A5DF-4B3C-9FFC-1666B635C4EF}" srcOrd="0" destOrd="0" presId="urn:microsoft.com/office/officeart/2005/8/layout/hierarchy3"/>
    <dgm:cxn modelId="{3C55C626-4380-4302-90F6-08700E7A10F9}" type="presOf" srcId="{42B2E65B-6B9B-477F-86E5-B3560DB740BB}" destId="{28C50B5A-B440-4768-B850-E0CE3ECD350B}" srcOrd="0" destOrd="0" presId="urn:microsoft.com/office/officeart/2005/8/layout/hierarchy3"/>
    <dgm:cxn modelId="{9159F494-301A-4DB2-BE3E-E90B9A18056B}" type="presOf" srcId="{82C5239A-9C71-405C-9534-556C7F32AF2A}" destId="{DD28B0E0-9A38-448B-8536-10FB8E56EB45}" srcOrd="0" destOrd="0" presId="urn:microsoft.com/office/officeart/2005/8/layout/hierarchy3"/>
    <dgm:cxn modelId="{75C81752-5551-4B4A-B7B9-360BC0F816D1}" srcId="{C58F5AD0-32E0-4D48-B4C7-D6667B6214E9}" destId="{87E3A7C9-64A1-4C6C-B1BC-E8CECB097932}" srcOrd="4" destOrd="0" parTransId="{5ED840C3-662D-4480-97E6-43ACAE355557}" sibTransId="{313A35FC-12ED-4E6B-8587-FB515C3FD59D}"/>
    <dgm:cxn modelId="{9398CDF7-313E-496A-94CA-3CD3A4F402B1}" srcId="{C58F5AD0-32E0-4D48-B4C7-D6667B6214E9}" destId="{62D7BAB3-0B94-4C61-91FE-BEC4189B5318}" srcOrd="0" destOrd="0" parTransId="{B21F6020-AB4D-44B9-B88D-7B3768EE21D1}" sibTransId="{CB8F699F-DBC3-49F7-8EC5-0811831039EA}"/>
    <dgm:cxn modelId="{A9370656-835D-4891-97A1-E15E37CDB0AE}" type="presOf" srcId="{C58F5AD0-32E0-4D48-B4C7-D6667B6214E9}" destId="{E5653BE4-80DC-4CBB-B0E7-485693ED726F}" srcOrd="0" destOrd="0" presId="urn:microsoft.com/office/officeart/2005/8/layout/hierarchy3"/>
    <dgm:cxn modelId="{560D1343-FA2E-492A-BE94-275920D41878}" type="presOf" srcId="{62D7BAB3-0B94-4C61-91FE-BEC4189B5318}" destId="{7364AF9A-866F-4577-8459-1064EFF07ED3}" srcOrd="0" destOrd="0" presId="urn:microsoft.com/office/officeart/2005/8/layout/hierarchy3"/>
    <dgm:cxn modelId="{9315043E-9536-45BC-B6E2-21259BE335CF}" srcId="{C58F5AD0-32E0-4D48-B4C7-D6667B6214E9}" destId="{82C5239A-9C71-405C-9534-556C7F32AF2A}" srcOrd="5" destOrd="0" parTransId="{61EA82D7-C5F1-41EC-BE8F-C936D590AEBD}" sibTransId="{7BBD970E-8062-4E8C-8087-E3463B32A419}"/>
    <dgm:cxn modelId="{A95F24F2-8E95-41EA-B2A3-2A932CA7AB4F}" srcId="{C58F5AD0-32E0-4D48-B4C7-D6667B6214E9}" destId="{3BCCE434-7EB1-4A48-9FEB-F9D88A91E9E0}" srcOrd="2" destOrd="0" parTransId="{82F58613-236B-40E4-B7AA-A092629BA41A}" sibTransId="{B09217FC-F2F6-4535-B988-8812F3088EDC}"/>
    <dgm:cxn modelId="{3B7419DA-049F-4C30-A794-F1117A93215F}" type="presOf" srcId="{2C34B613-2925-4877-A11E-6CDAFD339453}" destId="{F4D3F175-7017-4676-8B07-71583DE5F004}" srcOrd="0" destOrd="0" presId="urn:microsoft.com/office/officeart/2005/8/layout/hierarchy3"/>
    <dgm:cxn modelId="{F2495DE6-E2BB-4F08-9964-C2A57A816892}" srcId="{42B2E65B-6B9B-477F-86E5-B3560DB740BB}" destId="{C58F5AD0-32E0-4D48-B4C7-D6667B6214E9}" srcOrd="0" destOrd="0" parTransId="{432A6D90-D23C-40F6-9B22-D497D593AD0E}" sibTransId="{9BCBDC20-0F35-4A96-AC0A-004AA8E47186}"/>
    <dgm:cxn modelId="{2BCAE7C7-F17F-4715-BACA-1185AD78D0F1}" type="presOf" srcId="{B21F6020-AB4D-44B9-B88D-7B3768EE21D1}" destId="{122957FC-0D65-410D-A8AF-B3CF5D8F0E64}" srcOrd="0" destOrd="0" presId="urn:microsoft.com/office/officeart/2005/8/layout/hierarchy3"/>
    <dgm:cxn modelId="{7DC0D81C-81CF-40FD-B0CD-1AB73E3C0DED}" type="presOf" srcId="{82F58613-236B-40E4-B7AA-A092629BA41A}" destId="{4B93C007-7CEC-4DE1-AB22-0A15B7833989}" srcOrd="0" destOrd="0" presId="urn:microsoft.com/office/officeart/2005/8/layout/hierarchy3"/>
    <dgm:cxn modelId="{0AC44248-15A3-4508-B97F-8A8DA3407D4F}" type="presOf" srcId="{46F30B0F-7BCC-4983-AE30-9BEA13597988}" destId="{F305E821-C40E-432A-8872-795AAB42834F}" srcOrd="0" destOrd="0" presId="urn:microsoft.com/office/officeart/2005/8/layout/hierarchy3"/>
    <dgm:cxn modelId="{776EED4A-87D8-4C80-B35B-6572693A578B}" type="presOf" srcId="{C58F5AD0-32E0-4D48-B4C7-D6667B6214E9}" destId="{E19BBFD7-3444-41FA-BDE3-6F30EF8C2CD9}" srcOrd="1" destOrd="0" presId="urn:microsoft.com/office/officeart/2005/8/layout/hierarchy3"/>
    <dgm:cxn modelId="{D11332C4-FE4D-473C-9DEE-B01E29BEED58}" srcId="{C58F5AD0-32E0-4D48-B4C7-D6667B6214E9}" destId="{5A605439-E8F1-43DD-B9F8-48CCA2F1E46A}" srcOrd="3" destOrd="0" parTransId="{FA7E201E-F02E-4344-890E-0E0AC75199E9}" sibTransId="{39AF554C-A984-47B2-AEB5-CAA7A6E3621E}"/>
    <dgm:cxn modelId="{32E648F7-F35F-4855-93EA-3B7276EEA14B}" type="presOf" srcId="{5ED840C3-662D-4480-97E6-43ACAE355557}" destId="{E608D26C-AE5D-44BE-B63B-E53FFC3BBB74}" srcOrd="0" destOrd="0" presId="urn:microsoft.com/office/officeart/2005/8/layout/hierarchy3"/>
    <dgm:cxn modelId="{622D5AA4-4011-47A5-8C84-5288076D9DBB}" type="presOf" srcId="{FA7E201E-F02E-4344-890E-0E0AC75199E9}" destId="{A326356A-65CD-4532-8361-BD39F5489F00}" srcOrd="0" destOrd="0" presId="urn:microsoft.com/office/officeart/2005/8/layout/hierarchy3"/>
    <dgm:cxn modelId="{8F6CD001-DA2C-478F-9F85-92A7AA561286}" type="presParOf" srcId="{28C50B5A-B440-4768-B850-E0CE3ECD350B}" destId="{48B3A5DC-28AE-4803-9234-FD5FFFDB2EB6}" srcOrd="0" destOrd="0" presId="urn:microsoft.com/office/officeart/2005/8/layout/hierarchy3"/>
    <dgm:cxn modelId="{ABB7D369-DA43-4D09-A57D-75C082F26811}" type="presParOf" srcId="{48B3A5DC-28AE-4803-9234-FD5FFFDB2EB6}" destId="{C74913C3-2489-4613-9F5C-E846CDAB4F3E}" srcOrd="0" destOrd="0" presId="urn:microsoft.com/office/officeart/2005/8/layout/hierarchy3"/>
    <dgm:cxn modelId="{9829E0F8-1BE0-4686-A070-DDA493334320}" type="presParOf" srcId="{C74913C3-2489-4613-9F5C-E846CDAB4F3E}" destId="{E5653BE4-80DC-4CBB-B0E7-485693ED726F}" srcOrd="0" destOrd="0" presId="urn:microsoft.com/office/officeart/2005/8/layout/hierarchy3"/>
    <dgm:cxn modelId="{FDF3B4A0-C51B-4B84-BA39-F0F509515509}" type="presParOf" srcId="{C74913C3-2489-4613-9F5C-E846CDAB4F3E}" destId="{E19BBFD7-3444-41FA-BDE3-6F30EF8C2CD9}" srcOrd="1" destOrd="0" presId="urn:microsoft.com/office/officeart/2005/8/layout/hierarchy3"/>
    <dgm:cxn modelId="{38C8AB3D-51B2-4394-A114-042AB5F19168}" type="presParOf" srcId="{48B3A5DC-28AE-4803-9234-FD5FFFDB2EB6}" destId="{ED5D47AC-1886-430F-9E51-52DA333DA6F2}" srcOrd="1" destOrd="0" presId="urn:microsoft.com/office/officeart/2005/8/layout/hierarchy3"/>
    <dgm:cxn modelId="{5BB39C88-CAB4-4FC0-A6D4-3AB0D9AF1115}" type="presParOf" srcId="{ED5D47AC-1886-430F-9E51-52DA333DA6F2}" destId="{122957FC-0D65-410D-A8AF-B3CF5D8F0E64}" srcOrd="0" destOrd="0" presId="urn:microsoft.com/office/officeart/2005/8/layout/hierarchy3"/>
    <dgm:cxn modelId="{555EB855-D33B-4587-BDFB-B04B1B8FDBD4}" type="presParOf" srcId="{ED5D47AC-1886-430F-9E51-52DA333DA6F2}" destId="{7364AF9A-866F-4577-8459-1064EFF07ED3}" srcOrd="1" destOrd="0" presId="urn:microsoft.com/office/officeart/2005/8/layout/hierarchy3"/>
    <dgm:cxn modelId="{E6FFB5FF-90A2-41A4-93E1-8E281DA9B4A5}" type="presParOf" srcId="{ED5D47AC-1886-430F-9E51-52DA333DA6F2}" destId="{F305E821-C40E-432A-8872-795AAB42834F}" srcOrd="2" destOrd="0" presId="urn:microsoft.com/office/officeart/2005/8/layout/hierarchy3"/>
    <dgm:cxn modelId="{F7AD3AA9-AC94-49B3-A4F0-E266E52551CF}" type="presParOf" srcId="{ED5D47AC-1886-430F-9E51-52DA333DA6F2}" destId="{F4D3F175-7017-4676-8B07-71583DE5F004}" srcOrd="3" destOrd="0" presId="urn:microsoft.com/office/officeart/2005/8/layout/hierarchy3"/>
    <dgm:cxn modelId="{1905C487-2686-4F7F-85FD-451E48A6EC85}" type="presParOf" srcId="{ED5D47AC-1886-430F-9E51-52DA333DA6F2}" destId="{4B93C007-7CEC-4DE1-AB22-0A15B7833989}" srcOrd="4" destOrd="0" presId="urn:microsoft.com/office/officeart/2005/8/layout/hierarchy3"/>
    <dgm:cxn modelId="{94B78E1E-F257-49A2-9886-1F6D12F510B4}" type="presParOf" srcId="{ED5D47AC-1886-430F-9E51-52DA333DA6F2}" destId="{EE4B9F54-C97C-4944-A271-A660087842A6}" srcOrd="5" destOrd="0" presId="urn:microsoft.com/office/officeart/2005/8/layout/hierarchy3"/>
    <dgm:cxn modelId="{2F519EB3-5430-413E-9ED2-27612FC2DF80}" type="presParOf" srcId="{ED5D47AC-1886-430F-9E51-52DA333DA6F2}" destId="{A326356A-65CD-4532-8361-BD39F5489F00}" srcOrd="6" destOrd="0" presId="urn:microsoft.com/office/officeart/2005/8/layout/hierarchy3"/>
    <dgm:cxn modelId="{80C1FE98-BD04-4AA2-A293-770D5A22A54D}" type="presParOf" srcId="{ED5D47AC-1886-430F-9E51-52DA333DA6F2}" destId="{00388066-CCEE-45F0-82E8-D73303A599FB}" srcOrd="7" destOrd="0" presId="urn:microsoft.com/office/officeart/2005/8/layout/hierarchy3"/>
    <dgm:cxn modelId="{5D489D85-E81C-4707-8BD8-8F05EE0CD989}" type="presParOf" srcId="{ED5D47AC-1886-430F-9E51-52DA333DA6F2}" destId="{E608D26C-AE5D-44BE-B63B-E53FFC3BBB74}" srcOrd="8" destOrd="0" presId="urn:microsoft.com/office/officeart/2005/8/layout/hierarchy3"/>
    <dgm:cxn modelId="{1DD16C06-61EF-4224-BFA2-A1B59FD978B8}" type="presParOf" srcId="{ED5D47AC-1886-430F-9E51-52DA333DA6F2}" destId="{1A4831C6-A5DF-4B3C-9FFC-1666B635C4EF}" srcOrd="9" destOrd="0" presId="urn:microsoft.com/office/officeart/2005/8/layout/hierarchy3"/>
    <dgm:cxn modelId="{41ADE8C7-5C1D-42A4-81FF-C262571105D1}" type="presParOf" srcId="{ED5D47AC-1886-430F-9E51-52DA333DA6F2}" destId="{21064880-DDFA-4502-A4D1-35C538B44FDA}" srcOrd="10" destOrd="0" presId="urn:microsoft.com/office/officeart/2005/8/layout/hierarchy3"/>
    <dgm:cxn modelId="{27B3B253-90F6-4E7E-A63E-BB88D73CB8CD}" type="presParOf" srcId="{ED5D47AC-1886-430F-9E51-52DA333DA6F2}" destId="{DD28B0E0-9A38-448B-8536-10FB8E56EB45}" srcOrd="1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16D8037A-8865-4D6D-9A87-CBABB7CDC14F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45313F3D-82F3-4B35-9F63-37FD4431599E}">
      <dgm:prSet custT="1"/>
      <dgm:spPr/>
      <dgm:t>
        <a:bodyPr/>
        <a:lstStyle/>
        <a:p>
          <a:r>
            <a:rPr lang="tr-TR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BÖLÜM BAŞKANI </a:t>
          </a:r>
        </a:p>
        <a:p>
          <a:r>
            <a:rPr lang="tr-TR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DOÇ. DR. EMİNE ATICI </a:t>
          </a:r>
        </a:p>
      </dgm:t>
    </dgm:pt>
    <dgm:pt modelId="{97594F84-943F-44D4-A1D7-8DC7967F2BD7}" type="parTrans" cxnId="{801D48B4-908A-4310-AC45-4AE6CF321474}">
      <dgm:prSet/>
      <dgm:spPr/>
      <dgm:t>
        <a:bodyPr/>
        <a:lstStyle/>
        <a:p>
          <a:endParaRPr lang="tr-TR"/>
        </a:p>
      </dgm:t>
    </dgm:pt>
    <dgm:pt modelId="{E05A9F19-9664-4DA1-AC96-42B8E5C0D22A}" type="sibTrans" cxnId="{801D48B4-908A-4310-AC45-4AE6CF321474}">
      <dgm:prSet/>
      <dgm:spPr/>
      <dgm:t>
        <a:bodyPr/>
        <a:lstStyle/>
        <a:p>
          <a:endParaRPr lang="tr-TR"/>
        </a:p>
      </dgm:t>
    </dgm:pt>
    <dgm:pt modelId="{034361E6-8FF5-41F0-AFE4-6CCD8EB33AD0}">
      <dgm:prSet custT="1"/>
      <dgm:spPr/>
      <dgm:t>
        <a:bodyPr/>
        <a:lstStyle/>
        <a:p>
          <a:r>
            <a:rPr lang="tr-TR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DR. ÖĞR. ÜYESİ AHMET CÜNEYT AKGÖL</a:t>
          </a:r>
        </a:p>
      </dgm:t>
    </dgm:pt>
    <dgm:pt modelId="{F7AC303F-3FEB-4C27-9E77-748CAB9474C9}" type="parTrans" cxnId="{967874C5-0C8C-41B5-AA59-A6F62EC479C2}">
      <dgm:prSet/>
      <dgm:spPr/>
      <dgm:t>
        <a:bodyPr/>
        <a:lstStyle/>
        <a:p>
          <a:endParaRPr lang="tr-TR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B6B9C41-82E2-4153-9BDD-23BBE8BBF0D1}" type="sibTrans" cxnId="{967874C5-0C8C-41B5-AA59-A6F62EC479C2}">
      <dgm:prSet/>
      <dgm:spPr/>
      <dgm:t>
        <a:bodyPr/>
        <a:lstStyle/>
        <a:p>
          <a:endParaRPr lang="tr-TR"/>
        </a:p>
      </dgm:t>
    </dgm:pt>
    <dgm:pt modelId="{14F1E9A7-431F-4F95-9D5B-E3A2808338A2}">
      <dgm:prSet custT="1"/>
      <dgm:spPr/>
      <dgm:t>
        <a:bodyPr/>
        <a:lstStyle/>
        <a:p>
          <a:r>
            <a:rPr lang="tr-TR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DR. ÖĞR. ÜYESİ BERNA ÇAĞLA BALKIŞLI</a:t>
          </a:r>
        </a:p>
      </dgm:t>
    </dgm:pt>
    <dgm:pt modelId="{09A5D162-094F-49E2-BB6D-6ECE2FD2EA6E}" type="parTrans" cxnId="{E4E5E26B-601D-484B-B00E-DBD9372D66DA}">
      <dgm:prSet/>
      <dgm:spPr/>
      <dgm:t>
        <a:bodyPr/>
        <a:lstStyle/>
        <a:p>
          <a:endParaRPr lang="tr-TR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0E7A10F-684A-40EF-AB4D-BE358A4FA7D9}" type="sibTrans" cxnId="{E4E5E26B-601D-484B-B00E-DBD9372D66DA}">
      <dgm:prSet/>
      <dgm:spPr/>
      <dgm:t>
        <a:bodyPr/>
        <a:lstStyle/>
        <a:p>
          <a:endParaRPr lang="tr-TR"/>
        </a:p>
      </dgm:t>
    </dgm:pt>
    <dgm:pt modelId="{98EB46E9-7F9E-4123-9A7E-7DDD3784C6CC}">
      <dgm:prSet custT="1"/>
      <dgm:spPr/>
      <dgm:t>
        <a:bodyPr/>
        <a:lstStyle/>
        <a:p>
          <a:r>
            <a:rPr lang="tr-TR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DR. ÖĞR. ÜYESİ GAMZE AYDIN</a:t>
          </a:r>
        </a:p>
      </dgm:t>
    </dgm:pt>
    <dgm:pt modelId="{D8ED2D31-EEC4-45B9-BED5-2F4183272E51}" type="parTrans" cxnId="{3CDAE505-3CB7-4C44-8390-D95610981183}">
      <dgm:prSet/>
      <dgm:spPr/>
      <dgm:t>
        <a:bodyPr/>
        <a:lstStyle/>
        <a:p>
          <a:endParaRPr lang="tr-TR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0D25345-036D-412B-BFB8-8398F196C441}" type="sibTrans" cxnId="{3CDAE505-3CB7-4C44-8390-D95610981183}">
      <dgm:prSet/>
      <dgm:spPr/>
      <dgm:t>
        <a:bodyPr/>
        <a:lstStyle/>
        <a:p>
          <a:endParaRPr lang="tr-TR"/>
        </a:p>
      </dgm:t>
    </dgm:pt>
    <dgm:pt modelId="{E1F007D9-104D-4959-B54F-315C511561A8}">
      <dgm:prSet custT="1"/>
      <dgm:spPr/>
      <dgm:t>
        <a:bodyPr/>
        <a:lstStyle/>
        <a:p>
          <a:r>
            <a:rPr lang="tr-TR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DR. ÖĞR. ÜYESİ KÜBRA KENDAL</a:t>
          </a:r>
        </a:p>
      </dgm:t>
    </dgm:pt>
    <dgm:pt modelId="{73353B2C-F28D-4741-A4C0-44FB3CF35ACE}" type="parTrans" cxnId="{BEECD689-CA93-4A4E-A92C-F5BB5E845067}">
      <dgm:prSet/>
      <dgm:spPr/>
      <dgm:t>
        <a:bodyPr/>
        <a:lstStyle/>
        <a:p>
          <a:endParaRPr lang="tr-TR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CBB72A9-DB30-4D40-B2E5-BBD758A676A5}" type="sibTrans" cxnId="{BEECD689-CA93-4A4E-A92C-F5BB5E845067}">
      <dgm:prSet/>
      <dgm:spPr/>
      <dgm:t>
        <a:bodyPr/>
        <a:lstStyle/>
        <a:p>
          <a:endParaRPr lang="tr-TR"/>
        </a:p>
      </dgm:t>
    </dgm:pt>
    <dgm:pt modelId="{052EAE50-6D16-4711-B9D2-34BBEBF55646}">
      <dgm:prSet custT="1"/>
      <dgm:spPr/>
      <dgm:t>
        <a:bodyPr/>
        <a:lstStyle/>
        <a:p>
          <a:r>
            <a:rPr lang="tr-TR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DR. ÖĞR. ÜYESİ ÖZGÜR SÜRENKÖK</a:t>
          </a:r>
        </a:p>
      </dgm:t>
    </dgm:pt>
    <dgm:pt modelId="{90AB3FEB-F4DE-451E-8506-CB7FFCA3DB80}" type="parTrans" cxnId="{2C947EE6-DE14-41B8-8F09-E82151F231C8}">
      <dgm:prSet/>
      <dgm:spPr/>
      <dgm:t>
        <a:bodyPr/>
        <a:lstStyle/>
        <a:p>
          <a:endParaRPr lang="tr-TR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98E9EA4-F25F-4230-9412-014130F0D13E}" type="sibTrans" cxnId="{2C947EE6-DE14-41B8-8F09-E82151F231C8}">
      <dgm:prSet/>
      <dgm:spPr/>
      <dgm:t>
        <a:bodyPr/>
        <a:lstStyle/>
        <a:p>
          <a:endParaRPr lang="tr-TR"/>
        </a:p>
      </dgm:t>
    </dgm:pt>
    <dgm:pt modelId="{69C01400-F80A-47B7-BF77-3F85E3B26035}">
      <dgm:prSet custT="1"/>
      <dgm:spPr/>
      <dgm:t>
        <a:bodyPr/>
        <a:lstStyle/>
        <a:p>
          <a:r>
            <a:rPr lang="tr-TR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ÖĞR. GÖR. NURŞEN ZEYBEK </a:t>
          </a:r>
        </a:p>
      </dgm:t>
    </dgm:pt>
    <dgm:pt modelId="{BC68C7CC-9087-474B-A007-A51335829E25}" type="parTrans" cxnId="{CE863A6A-FD15-49D5-8666-5E715913B7EB}">
      <dgm:prSet/>
      <dgm:spPr/>
      <dgm:t>
        <a:bodyPr/>
        <a:lstStyle/>
        <a:p>
          <a:endParaRPr lang="tr-TR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0A5C35A-6ECB-401E-954F-E0AC244B83D2}" type="sibTrans" cxnId="{CE863A6A-FD15-49D5-8666-5E715913B7EB}">
      <dgm:prSet/>
      <dgm:spPr/>
      <dgm:t>
        <a:bodyPr/>
        <a:lstStyle/>
        <a:p>
          <a:endParaRPr lang="tr-TR"/>
        </a:p>
      </dgm:t>
    </dgm:pt>
    <dgm:pt modelId="{7A2047CE-6790-45C0-A596-DF3999968700}">
      <dgm:prSet custT="1"/>
      <dgm:spPr/>
      <dgm:t>
        <a:bodyPr/>
        <a:lstStyle/>
        <a:p>
          <a:r>
            <a:rPr lang="tr-TR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ÖĞR. GÖR. EBRU ALOĞLU</a:t>
          </a:r>
        </a:p>
      </dgm:t>
    </dgm:pt>
    <dgm:pt modelId="{6BDDF3B4-A192-48B5-ACDC-1817DBF196BC}" type="parTrans" cxnId="{9B6AD2A9-0BB7-4266-9723-5CE88A2C1C87}">
      <dgm:prSet/>
      <dgm:spPr/>
      <dgm:t>
        <a:bodyPr/>
        <a:lstStyle/>
        <a:p>
          <a:endParaRPr lang="tr-TR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693C09A-C6D0-4BCD-B53C-549D4319A57E}" type="sibTrans" cxnId="{9B6AD2A9-0BB7-4266-9723-5CE88A2C1C87}">
      <dgm:prSet/>
      <dgm:spPr/>
      <dgm:t>
        <a:bodyPr/>
        <a:lstStyle/>
        <a:p>
          <a:endParaRPr lang="tr-TR"/>
        </a:p>
      </dgm:t>
    </dgm:pt>
    <dgm:pt modelId="{47109472-84D3-48B6-ADC2-41077A4A3982}">
      <dgm:prSet custT="1"/>
      <dgm:spPr/>
      <dgm:t>
        <a:bodyPr/>
        <a:lstStyle/>
        <a:p>
          <a:r>
            <a:rPr lang="tr-TR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ÖĞR. GÖR. YILDIZ YÜCEL KARACAN</a:t>
          </a:r>
        </a:p>
      </dgm:t>
    </dgm:pt>
    <dgm:pt modelId="{AC814F1D-FDDB-4180-AF50-C0EB35398924}" type="parTrans" cxnId="{56363E37-87E6-4294-B1D4-9E223CB1B95E}">
      <dgm:prSet/>
      <dgm:spPr/>
      <dgm:t>
        <a:bodyPr/>
        <a:lstStyle/>
        <a:p>
          <a:endParaRPr lang="tr-TR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BF9F5D5-7207-427C-9107-ECE17008CFF0}" type="sibTrans" cxnId="{56363E37-87E6-4294-B1D4-9E223CB1B95E}">
      <dgm:prSet/>
      <dgm:spPr/>
      <dgm:t>
        <a:bodyPr/>
        <a:lstStyle/>
        <a:p>
          <a:endParaRPr lang="tr-TR"/>
        </a:p>
      </dgm:t>
    </dgm:pt>
    <dgm:pt modelId="{5AD45698-D1A6-40FD-B6F1-56110CAD4259}">
      <dgm:prSet custT="1"/>
      <dgm:spPr/>
      <dgm:t>
        <a:bodyPr/>
        <a:lstStyle/>
        <a:p>
          <a:r>
            <a:rPr lang="tr-TR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ARŞ. GÖR. MELİS DESTAN</a:t>
          </a:r>
        </a:p>
      </dgm:t>
    </dgm:pt>
    <dgm:pt modelId="{B0E0BE2F-3F2E-438F-8442-255CD255AD3C}" type="parTrans" cxnId="{AA8653A4-55D5-4119-8E5A-2A3C65960EC6}">
      <dgm:prSet/>
      <dgm:spPr/>
      <dgm:t>
        <a:bodyPr/>
        <a:lstStyle/>
        <a:p>
          <a:endParaRPr lang="tr-TR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7453F51-F440-4DF8-84DE-FACF77B0E32D}" type="sibTrans" cxnId="{AA8653A4-55D5-4119-8E5A-2A3C65960EC6}">
      <dgm:prSet/>
      <dgm:spPr/>
      <dgm:t>
        <a:bodyPr/>
        <a:lstStyle/>
        <a:p>
          <a:endParaRPr lang="tr-TR"/>
        </a:p>
      </dgm:t>
    </dgm:pt>
    <dgm:pt modelId="{3C641582-1DD1-4A39-8BF3-0AC90F1893D8}" type="pres">
      <dgm:prSet presAssocID="{16D8037A-8865-4D6D-9A87-CBABB7CDC14F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7A8A8EB7-DAE0-4F72-A9F8-A88CED37A6CE}" type="pres">
      <dgm:prSet presAssocID="{45313F3D-82F3-4B35-9F63-37FD4431599E}" presName="root" presStyleCnt="0"/>
      <dgm:spPr/>
    </dgm:pt>
    <dgm:pt modelId="{1088C01A-35A2-4513-B886-F9BFD52FC143}" type="pres">
      <dgm:prSet presAssocID="{45313F3D-82F3-4B35-9F63-37FD4431599E}" presName="rootComposite" presStyleCnt="0"/>
      <dgm:spPr/>
    </dgm:pt>
    <dgm:pt modelId="{F8F34452-5B32-4823-A2A7-5ABD58649A7C}" type="pres">
      <dgm:prSet presAssocID="{45313F3D-82F3-4B35-9F63-37FD4431599E}" presName="rootText" presStyleLbl="node1" presStyleIdx="0" presStyleCnt="1" custScaleX="877577" custScaleY="271431"/>
      <dgm:spPr/>
      <dgm:t>
        <a:bodyPr/>
        <a:lstStyle/>
        <a:p>
          <a:endParaRPr lang="tr-TR"/>
        </a:p>
      </dgm:t>
    </dgm:pt>
    <dgm:pt modelId="{DD3093E5-0CA7-4D2F-915F-C67EF753A644}" type="pres">
      <dgm:prSet presAssocID="{45313F3D-82F3-4B35-9F63-37FD4431599E}" presName="rootConnector" presStyleLbl="node1" presStyleIdx="0" presStyleCnt="1"/>
      <dgm:spPr/>
      <dgm:t>
        <a:bodyPr/>
        <a:lstStyle/>
        <a:p>
          <a:endParaRPr lang="tr-TR"/>
        </a:p>
      </dgm:t>
    </dgm:pt>
    <dgm:pt modelId="{B043DF16-045E-4ED3-A428-A6D1D56E2CC3}" type="pres">
      <dgm:prSet presAssocID="{45313F3D-82F3-4B35-9F63-37FD4431599E}" presName="childShape" presStyleCnt="0"/>
      <dgm:spPr/>
    </dgm:pt>
    <dgm:pt modelId="{06BFE7E0-DA8A-4F28-B65B-FF5974315E57}" type="pres">
      <dgm:prSet presAssocID="{F7AC303F-3FEB-4C27-9E77-748CAB9474C9}" presName="Name13" presStyleLbl="parChTrans1D2" presStyleIdx="0" presStyleCnt="9" custSzX="823994" custSzY="189060"/>
      <dgm:spPr/>
      <dgm:t>
        <a:bodyPr/>
        <a:lstStyle/>
        <a:p>
          <a:endParaRPr lang="tr-TR"/>
        </a:p>
      </dgm:t>
    </dgm:pt>
    <dgm:pt modelId="{A9B02691-86AA-4424-B116-628BFBBD6B95}" type="pres">
      <dgm:prSet presAssocID="{034361E6-8FF5-41F0-AFE4-6CCD8EB33AD0}" presName="childText" presStyleLbl="bgAcc1" presStyleIdx="0" presStyleCnt="9" custScaleX="901131" custScaleY="86679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F3F28E2-9F5F-4E53-8270-85F1C2946CCA}" type="pres">
      <dgm:prSet presAssocID="{09A5D162-094F-49E2-BB6D-6ECE2FD2EA6E}" presName="Name13" presStyleLbl="parChTrans1D2" presStyleIdx="1" presStyleCnt="9" custSzX="823994" custSzY="504160"/>
      <dgm:spPr/>
      <dgm:t>
        <a:bodyPr/>
        <a:lstStyle/>
        <a:p>
          <a:endParaRPr lang="tr-TR"/>
        </a:p>
      </dgm:t>
    </dgm:pt>
    <dgm:pt modelId="{5C24B98C-D8E4-4922-B09C-3F813093FDB4}" type="pres">
      <dgm:prSet presAssocID="{14F1E9A7-431F-4F95-9D5B-E3A2808338A2}" presName="childText" presStyleLbl="bgAcc1" presStyleIdx="1" presStyleCnt="9" custScaleX="901131" custScaleY="86679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1238689-4CE8-4C37-B0D1-E53E6AB4E98E}" type="pres">
      <dgm:prSet presAssocID="{D8ED2D31-EEC4-45B9-BED5-2F4183272E51}" presName="Name13" presStyleLbl="parChTrans1D2" presStyleIdx="2" presStyleCnt="9" custSzX="823994" custSzY="819260"/>
      <dgm:spPr/>
      <dgm:t>
        <a:bodyPr/>
        <a:lstStyle/>
        <a:p>
          <a:endParaRPr lang="tr-TR"/>
        </a:p>
      </dgm:t>
    </dgm:pt>
    <dgm:pt modelId="{30D28751-4FC6-4DEB-A225-497FC35505AB}" type="pres">
      <dgm:prSet presAssocID="{98EB46E9-7F9E-4123-9A7E-7DDD3784C6CC}" presName="childText" presStyleLbl="bgAcc1" presStyleIdx="2" presStyleCnt="9" custScaleX="901131" custScaleY="86679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7E96561-8B3A-4F3B-824F-DF48CADE6EF6}" type="pres">
      <dgm:prSet presAssocID="{73353B2C-F28D-4741-A4C0-44FB3CF35ACE}" presName="Name13" presStyleLbl="parChTrans1D2" presStyleIdx="3" presStyleCnt="9" custSzX="823994" custSzY="1134360"/>
      <dgm:spPr/>
      <dgm:t>
        <a:bodyPr/>
        <a:lstStyle/>
        <a:p>
          <a:endParaRPr lang="tr-TR"/>
        </a:p>
      </dgm:t>
    </dgm:pt>
    <dgm:pt modelId="{2092BE2C-18D5-445C-926E-3CF6765DA95A}" type="pres">
      <dgm:prSet presAssocID="{E1F007D9-104D-4959-B54F-315C511561A8}" presName="childText" presStyleLbl="bgAcc1" presStyleIdx="3" presStyleCnt="9" custScaleX="901131" custScaleY="86679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88E319D-7B79-410F-A20A-7C0882952285}" type="pres">
      <dgm:prSet presAssocID="{90AB3FEB-F4DE-451E-8506-CB7FFCA3DB80}" presName="Name13" presStyleLbl="parChTrans1D2" presStyleIdx="4" presStyleCnt="9" custSzX="823994" custSzY="1449460"/>
      <dgm:spPr/>
      <dgm:t>
        <a:bodyPr/>
        <a:lstStyle/>
        <a:p>
          <a:endParaRPr lang="tr-TR"/>
        </a:p>
      </dgm:t>
    </dgm:pt>
    <dgm:pt modelId="{CC8B54CF-E146-4C0D-864D-C54B5E59138B}" type="pres">
      <dgm:prSet presAssocID="{052EAE50-6D16-4711-B9D2-34BBEBF55646}" presName="childText" presStyleLbl="bgAcc1" presStyleIdx="4" presStyleCnt="9" custScaleX="901131" custScaleY="86679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6A59958-F8C8-4BFC-944F-11CD6BC5637E}" type="pres">
      <dgm:prSet presAssocID="{BC68C7CC-9087-474B-A007-A51335829E25}" presName="Name13" presStyleLbl="parChTrans1D2" presStyleIdx="5" presStyleCnt="9" custSzX="823994" custSzY="1764560"/>
      <dgm:spPr/>
      <dgm:t>
        <a:bodyPr/>
        <a:lstStyle/>
        <a:p>
          <a:endParaRPr lang="tr-TR"/>
        </a:p>
      </dgm:t>
    </dgm:pt>
    <dgm:pt modelId="{F301DA72-27E4-4377-8C3D-77BFB30699E5}" type="pres">
      <dgm:prSet presAssocID="{69C01400-F80A-47B7-BF77-3F85E3B26035}" presName="childText" presStyleLbl="bgAcc1" presStyleIdx="5" presStyleCnt="9" custScaleX="901131" custScaleY="86679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3FEB494-C9F1-4BF3-B652-1B6AEF5D4C41}" type="pres">
      <dgm:prSet presAssocID="{6BDDF3B4-A192-48B5-ACDC-1817DBF196BC}" presName="Name13" presStyleLbl="parChTrans1D2" presStyleIdx="6" presStyleCnt="9" custSzX="823994" custSzY="2079661"/>
      <dgm:spPr/>
      <dgm:t>
        <a:bodyPr/>
        <a:lstStyle/>
        <a:p>
          <a:endParaRPr lang="tr-TR"/>
        </a:p>
      </dgm:t>
    </dgm:pt>
    <dgm:pt modelId="{B4502C7B-4514-4AB0-A7E8-E2C655111646}" type="pres">
      <dgm:prSet presAssocID="{7A2047CE-6790-45C0-A596-DF3999968700}" presName="childText" presStyleLbl="bgAcc1" presStyleIdx="6" presStyleCnt="9" custScaleX="901131" custScaleY="86679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6C19CD3-D450-4C06-BD43-0803952F3854}" type="pres">
      <dgm:prSet presAssocID="{AC814F1D-FDDB-4180-AF50-C0EB35398924}" presName="Name13" presStyleLbl="parChTrans1D2" presStyleIdx="7" presStyleCnt="9" custSzX="823994" custSzY="2394761"/>
      <dgm:spPr/>
      <dgm:t>
        <a:bodyPr/>
        <a:lstStyle/>
        <a:p>
          <a:endParaRPr lang="tr-TR"/>
        </a:p>
      </dgm:t>
    </dgm:pt>
    <dgm:pt modelId="{FB911A0A-81FB-47D1-BBE3-1118D7297B07}" type="pres">
      <dgm:prSet presAssocID="{47109472-84D3-48B6-ADC2-41077A4A3982}" presName="childText" presStyleLbl="bgAcc1" presStyleIdx="7" presStyleCnt="9" custScaleX="901131" custScaleY="86679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6D032DC-D9CD-490D-9DDA-A6010B248A07}" type="pres">
      <dgm:prSet presAssocID="{B0E0BE2F-3F2E-438F-8442-255CD255AD3C}" presName="Name13" presStyleLbl="parChTrans1D2" presStyleIdx="8" presStyleCnt="9" custSzX="823994" custSzY="2709861"/>
      <dgm:spPr/>
      <dgm:t>
        <a:bodyPr/>
        <a:lstStyle/>
        <a:p>
          <a:endParaRPr lang="tr-TR"/>
        </a:p>
      </dgm:t>
    </dgm:pt>
    <dgm:pt modelId="{DB04CABF-8B4A-41A6-A8E3-E055FE87D717}" type="pres">
      <dgm:prSet presAssocID="{5AD45698-D1A6-40FD-B6F1-56110CAD4259}" presName="childText" presStyleLbl="bgAcc1" presStyleIdx="8" presStyleCnt="9" custScaleX="901131" custScaleY="86679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D3407505-11A9-4B5A-A69E-98F4E899D16B}" type="presOf" srcId="{BC68C7CC-9087-474B-A007-A51335829E25}" destId="{B6A59958-F8C8-4BFC-944F-11CD6BC5637E}" srcOrd="0" destOrd="0" presId="urn:microsoft.com/office/officeart/2005/8/layout/hierarchy3"/>
    <dgm:cxn modelId="{794349DF-C074-4240-B048-C664C7C28D67}" type="presOf" srcId="{69C01400-F80A-47B7-BF77-3F85E3B26035}" destId="{F301DA72-27E4-4377-8C3D-77BFB30699E5}" srcOrd="0" destOrd="0" presId="urn:microsoft.com/office/officeart/2005/8/layout/hierarchy3"/>
    <dgm:cxn modelId="{B2B20C3D-D797-4EBF-8195-92D79C61F04E}" type="presOf" srcId="{052EAE50-6D16-4711-B9D2-34BBEBF55646}" destId="{CC8B54CF-E146-4C0D-864D-C54B5E59138B}" srcOrd="0" destOrd="0" presId="urn:microsoft.com/office/officeart/2005/8/layout/hierarchy3"/>
    <dgm:cxn modelId="{AA8653A4-55D5-4119-8E5A-2A3C65960EC6}" srcId="{45313F3D-82F3-4B35-9F63-37FD4431599E}" destId="{5AD45698-D1A6-40FD-B6F1-56110CAD4259}" srcOrd="8" destOrd="0" parTransId="{B0E0BE2F-3F2E-438F-8442-255CD255AD3C}" sibTransId="{F7453F51-F440-4DF8-84DE-FACF77B0E32D}"/>
    <dgm:cxn modelId="{2BC0A619-4C8E-4CB1-9BC0-23316B1BF224}" type="presOf" srcId="{45313F3D-82F3-4B35-9F63-37FD4431599E}" destId="{DD3093E5-0CA7-4D2F-915F-C67EF753A644}" srcOrd="1" destOrd="0" presId="urn:microsoft.com/office/officeart/2005/8/layout/hierarchy3"/>
    <dgm:cxn modelId="{2717E6DC-267F-41D1-A237-8259FD94DD8F}" type="presOf" srcId="{F7AC303F-3FEB-4C27-9E77-748CAB9474C9}" destId="{06BFE7E0-DA8A-4F28-B65B-FF5974315E57}" srcOrd="0" destOrd="0" presId="urn:microsoft.com/office/officeart/2005/8/layout/hierarchy3"/>
    <dgm:cxn modelId="{E4E5E26B-601D-484B-B00E-DBD9372D66DA}" srcId="{45313F3D-82F3-4B35-9F63-37FD4431599E}" destId="{14F1E9A7-431F-4F95-9D5B-E3A2808338A2}" srcOrd="1" destOrd="0" parTransId="{09A5D162-094F-49E2-BB6D-6ECE2FD2EA6E}" sibTransId="{00E7A10F-684A-40EF-AB4D-BE358A4FA7D9}"/>
    <dgm:cxn modelId="{6BE77C53-BC47-4B72-84EF-1A4985086FA6}" type="presOf" srcId="{16D8037A-8865-4D6D-9A87-CBABB7CDC14F}" destId="{3C641582-1DD1-4A39-8BF3-0AC90F1893D8}" srcOrd="0" destOrd="0" presId="urn:microsoft.com/office/officeart/2005/8/layout/hierarchy3"/>
    <dgm:cxn modelId="{6431BA96-6E5F-4E52-9D1C-083E5606AF52}" type="presOf" srcId="{034361E6-8FF5-41F0-AFE4-6CCD8EB33AD0}" destId="{A9B02691-86AA-4424-B116-628BFBBD6B95}" srcOrd="0" destOrd="0" presId="urn:microsoft.com/office/officeart/2005/8/layout/hierarchy3"/>
    <dgm:cxn modelId="{CE863A6A-FD15-49D5-8666-5E715913B7EB}" srcId="{45313F3D-82F3-4B35-9F63-37FD4431599E}" destId="{69C01400-F80A-47B7-BF77-3F85E3B26035}" srcOrd="5" destOrd="0" parTransId="{BC68C7CC-9087-474B-A007-A51335829E25}" sibTransId="{F0A5C35A-6ECB-401E-954F-E0AC244B83D2}"/>
    <dgm:cxn modelId="{50892D9B-2E75-4241-9D16-987455646A83}" type="presOf" srcId="{D8ED2D31-EEC4-45B9-BED5-2F4183272E51}" destId="{81238689-4CE8-4C37-B0D1-E53E6AB4E98E}" srcOrd="0" destOrd="0" presId="urn:microsoft.com/office/officeart/2005/8/layout/hierarchy3"/>
    <dgm:cxn modelId="{337E2554-1477-4E1A-80E0-26D0658533AC}" type="presOf" srcId="{09A5D162-094F-49E2-BB6D-6ECE2FD2EA6E}" destId="{2F3F28E2-9F5F-4E53-8270-85F1C2946CCA}" srcOrd="0" destOrd="0" presId="urn:microsoft.com/office/officeart/2005/8/layout/hierarchy3"/>
    <dgm:cxn modelId="{A6CC5806-7165-4210-A870-0CC1505119D2}" type="presOf" srcId="{AC814F1D-FDDB-4180-AF50-C0EB35398924}" destId="{96C19CD3-D450-4C06-BD43-0803952F3854}" srcOrd="0" destOrd="0" presId="urn:microsoft.com/office/officeart/2005/8/layout/hierarchy3"/>
    <dgm:cxn modelId="{E165A7F2-4533-43AD-A090-6A1EAAB1B01E}" type="presOf" srcId="{7A2047CE-6790-45C0-A596-DF3999968700}" destId="{B4502C7B-4514-4AB0-A7E8-E2C655111646}" srcOrd="0" destOrd="0" presId="urn:microsoft.com/office/officeart/2005/8/layout/hierarchy3"/>
    <dgm:cxn modelId="{967874C5-0C8C-41B5-AA59-A6F62EC479C2}" srcId="{45313F3D-82F3-4B35-9F63-37FD4431599E}" destId="{034361E6-8FF5-41F0-AFE4-6CCD8EB33AD0}" srcOrd="0" destOrd="0" parTransId="{F7AC303F-3FEB-4C27-9E77-748CAB9474C9}" sibTransId="{5B6B9C41-82E2-4153-9BDD-23BBE8BBF0D1}"/>
    <dgm:cxn modelId="{9B6AD2A9-0BB7-4266-9723-5CE88A2C1C87}" srcId="{45313F3D-82F3-4B35-9F63-37FD4431599E}" destId="{7A2047CE-6790-45C0-A596-DF3999968700}" srcOrd="6" destOrd="0" parTransId="{6BDDF3B4-A192-48B5-ACDC-1817DBF196BC}" sibTransId="{2693C09A-C6D0-4BCD-B53C-549D4319A57E}"/>
    <dgm:cxn modelId="{BEECD689-CA93-4A4E-A92C-F5BB5E845067}" srcId="{45313F3D-82F3-4B35-9F63-37FD4431599E}" destId="{E1F007D9-104D-4959-B54F-315C511561A8}" srcOrd="3" destOrd="0" parTransId="{73353B2C-F28D-4741-A4C0-44FB3CF35ACE}" sibTransId="{BCBB72A9-DB30-4D40-B2E5-BBD758A676A5}"/>
    <dgm:cxn modelId="{5CD8DC56-6C4D-4307-A8FB-AA12C79654AC}" type="presOf" srcId="{6BDDF3B4-A192-48B5-ACDC-1817DBF196BC}" destId="{93FEB494-C9F1-4BF3-B652-1B6AEF5D4C41}" srcOrd="0" destOrd="0" presId="urn:microsoft.com/office/officeart/2005/8/layout/hierarchy3"/>
    <dgm:cxn modelId="{2C947EE6-DE14-41B8-8F09-E82151F231C8}" srcId="{45313F3D-82F3-4B35-9F63-37FD4431599E}" destId="{052EAE50-6D16-4711-B9D2-34BBEBF55646}" srcOrd="4" destOrd="0" parTransId="{90AB3FEB-F4DE-451E-8506-CB7FFCA3DB80}" sibTransId="{F98E9EA4-F25F-4230-9412-014130F0D13E}"/>
    <dgm:cxn modelId="{378B4BB4-5E74-4CBD-BF2E-615217777097}" type="presOf" srcId="{5AD45698-D1A6-40FD-B6F1-56110CAD4259}" destId="{DB04CABF-8B4A-41A6-A8E3-E055FE87D717}" srcOrd="0" destOrd="0" presId="urn:microsoft.com/office/officeart/2005/8/layout/hierarchy3"/>
    <dgm:cxn modelId="{AAE07453-041C-4375-B38B-7E9B22AAE4A8}" type="presOf" srcId="{14F1E9A7-431F-4F95-9D5B-E3A2808338A2}" destId="{5C24B98C-D8E4-4922-B09C-3F813093FDB4}" srcOrd="0" destOrd="0" presId="urn:microsoft.com/office/officeart/2005/8/layout/hierarchy3"/>
    <dgm:cxn modelId="{CB24C9BE-3EF0-481D-9D17-99933B83E33C}" type="presOf" srcId="{47109472-84D3-48B6-ADC2-41077A4A3982}" destId="{FB911A0A-81FB-47D1-BBE3-1118D7297B07}" srcOrd="0" destOrd="0" presId="urn:microsoft.com/office/officeart/2005/8/layout/hierarchy3"/>
    <dgm:cxn modelId="{F717039D-428C-4BA5-91BB-BCF5E366E375}" type="presOf" srcId="{B0E0BE2F-3F2E-438F-8442-255CD255AD3C}" destId="{06D032DC-D9CD-490D-9DDA-A6010B248A07}" srcOrd="0" destOrd="0" presId="urn:microsoft.com/office/officeart/2005/8/layout/hierarchy3"/>
    <dgm:cxn modelId="{2A2C099C-4E33-4ABD-B272-AA73C7BDCDAC}" type="presOf" srcId="{73353B2C-F28D-4741-A4C0-44FB3CF35ACE}" destId="{67E96561-8B3A-4F3B-824F-DF48CADE6EF6}" srcOrd="0" destOrd="0" presId="urn:microsoft.com/office/officeart/2005/8/layout/hierarchy3"/>
    <dgm:cxn modelId="{56363E37-87E6-4294-B1D4-9E223CB1B95E}" srcId="{45313F3D-82F3-4B35-9F63-37FD4431599E}" destId="{47109472-84D3-48B6-ADC2-41077A4A3982}" srcOrd="7" destOrd="0" parTransId="{AC814F1D-FDDB-4180-AF50-C0EB35398924}" sibTransId="{BBF9F5D5-7207-427C-9107-ECE17008CFF0}"/>
    <dgm:cxn modelId="{1E55A6E5-A140-43E8-BFAE-6F95C1953227}" type="presOf" srcId="{E1F007D9-104D-4959-B54F-315C511561A8}" destId="{2092BE2C-18D5-445C-926E-3CF6765DA95A}" srcOrd="0" destOrd="0" presId="urn:microsoft.com/office/officeart/2005/8/layout/hierarchy3"/>
    <dgm:cxn modelId="{B74B80C0-B696-43CD-9DC0-0B69DA36027A}" type="presOf" srcId="{98EB46E9-7F9E-4123-9A7E-7DDD3784C6CC}" destId="{30D28751-4FC6-4DEB-A225-497FC35505AB}" srcOrd="0" destOrd="0" presId="urn:microsoft.com/office/officeart/2005/8/layout/hierarchy3"/>
    <dgm:cxn modelId="{33D0F85A-5D75-4232-B321-B6B45B65613D}" type="presOf" srcId="{45313F3D-82F3-4B35-9F63-37FD4431599E}" destId="{F8F34452-5B32-4823-A2A7-5ABD58649A7C}" srcOrd="0" destOrd="0" presId="urn:microsoft.com/office/officeart/2005/8/layout/hierarchy3"/>
    <dgm:cxn modelId="{801D48B4-908A-4310-AC45-4AE6CF321474}" srcId="{16D8037A-8865-4D6D-9A87-CBABB7CDC14F}" destId="{45313F3D-82F3-4B35-9F63-37FD4431599E}" srcOrd="0" destOrd="0" parTransId="{97594F84-943F-44D4-A1D7-8DC7967F2BD7}" sibTransId="{E05A9F19-9664-4DA1-AC96-42B8E5C0D22A}"/>
    <dgm:cxn modelId="{3CDAE505-3CB7-4C44-8390-D95610981183}" srcId="{45313F3D-82F3-4B35-9F63-37FD4431599E}" destId="{98EB46E9-7F9E-4123-9A7E-7DDD3784C6CC}" srcOrd="2" destOrd="0" parTransId="{D8ED2D31-EEC4-45B9-BED5-2F4183272E51}" sibTransId="{B0D25345-036D-412B-BFB8-8398F196C441}"/>
    <dgm:cxn modelId="{F913AB0F-5E86-4541-A968-C81ED759AF30}" type="presOf" srcId="{90AB3FEB-F4DE-451E-8506-CB7FFCA3DB80}" destId="{688E319D-7B79-410F-A20A-7C0882952285}" srcOrd="0" destOrd="0" presId="urn:microsoft.com/office/officeart/2005/8/layout/hierarchy3"/>
    <dgm:cxn modelId="{F8AE1254-2028-4347-B4DE-FDDAC58E7C56}" type="presParOf" srcId="{3C641582-1DD1-4A39-8BF3-0AC90F1893D8}" destId="{7A8A8EB7-DAE0-4F72-A9F8-A88CED37A6CE}" srcOrd="0" destOrd="0" presId="urn:microsoft.com/office/officeart/2005/8/layout/hierarchy3"/>
    <dgm:cxn modelId="{E949D90E-7D0D-432C-BE2A-589F8D947124}" type="presParOf" srcId="{7A8A8EB7-DAE0-4F72-A9F8-A88CED37A6CE}" destId="{1088C01A-35A2-4513-B886-F9BFD52FC143}" srcOrd="0" destOrd="0" presId="urn:microsoft.com/office/officeart/2005/8/layout/hierarchy3"/>
    <dgm:cxn modelId="{4C001045-49AD-491E-ADD8-E163C061B7DA}" type="presParOf" srcId="{1088C01A-35A2-4513-B886-F9BFD52FC143}" destId="{F8F34452-5B32-4823-A2A7-5ABD58649A7C}" srcOrd="0" destOrd="0" presId="urn:microsoft.com/office/officeart/2005/8/layout/hierarchy3"/>
    <dgm:cxn modelId="{B42DDB4B-1830-4172-B1FF-2174D69B89E8}" type="presParOf" srcId="{1088C01A-35A2-4513-B886-F9BFD52FC143}" destId="{DD3093E5-0CA7-4D2F-915F-C67EF753A644}" srcOrd="1" destOrd="0" presId="urn:microsoft.com/office/officeart/2005/8/layout/hierarchy3"/>
    <dgm:cxn modelId="{EBA82345-3273-4A7F-8783-2473AAF66702}" type="presParOf" srcId="{7A8A8EB7-DAE0-4F72-A9F8-A88CED37A6CE}" destId="{B043DF16-045E-4ED3-A428-A6D1D56E2CC3}" srcOrd="1" destOrd="0" presId="urn:microsoft.com/office/officeart/2005/8/layout/hierarchy3"/>
    <dgm:cxn modelId="{280E6463-9134-44C5-B106-85F90395A69A}" type="presParOf" srcId="{B043DF16-045E-4ED3-A428-A6D1D56E2CC3}" destId="{06BFE7E0-DA8A-4F28-B65B-FF5974315E57}" srcOrd="0" destOrd="0" presId="urn:microsoft.com/office/officeart/2005/8/layout/hierarchy3"/>
    <dgm:cxn modelId="{9B67FEA1-808C-401A-88BE-C9C4F86BBBAE}" type="presParOf" srcId="{B043DF16-045E-4ED3-A428-A6D1D56E2CC3}" destId="{A9B02691-86AA-4424-B116-628BFBBD6B95}" srcOrd="1" destOrd="0" presId="urn:microsoft.com/office/officeart/2005/8/layout/hierarchy3"/>
    <dgm:cxn modelId="{EE681866-339B-4721-8699-C21E5252D5BA}" type="presParOf" srcId="{B043DF16-045E-4ED3-A428-A6D1D56E2CC3}" destId="{2F3F28E2-9F5F-4E53-8270-85F1C2946CCA}" srcOrd="2" destOrd="0" presId="urn:microsoft.com/office/officeart/2005/8/layout/hierarchy3"/>
    <dgm:cxn modelId="{238A22C9-759F-41DB-97A0-851DA78A4605}" type="presParOf" srcId="{B043DF16-045E-4ED3-A428-A6D1D56E2CC3}" destId="{5C24B98C-D8E4-4922-B09C-3F813093FDB4}" srcOrd="3" destOrd="0" presId="urn:microsoft.com/office/officeart/2005/8/layout/hierarchy3"/>
    <dgm:cxn modelId="{442AAF02-3700-4CEA-9EC5-774F5653E6CF}" type="presParOf" srcId="{B043DF16-045E-4ED3-A428-A6D1D56E2CC3}" destId="{81238689-4CE8-4C37-B0D1-E53E6AB4E98E}" srcOrd="4" destOrd="0" presId="urn:microsoft.com/office/officeart/2005/8/layout/hierarchy3"/>
    <dgm:cxn modelId="{A268D294-DC58-4229-AF28-E39A29E1B77A}" type="presParOf" srcId="{B043DF16-045E-4ED3-A428-A6D1D56E2CC3}" destId="{30D28751-4FC6-4DEB-A225-497FC35505AB}" srcOrd="5" destOrd="0" presId="urn:microsoft.com/office/officeart/2005/8/layout/hierarchy3"/>
    <dgm:cxn modelId="{6D8805E3-D6B3-4F3D-BCEC-AA7A19168AA2}" type="presParOf" srcId="{B043DF16-045E-4ED3-A428-A6D1D56E2CC3}" destId="{67E96561-8B3A-4F3B-824F-DF48CADE6EF6}" srcOrd="6" destOrd="0" presId="urn:microsoft.com/office/officeart/2005/8/layout/hierarchy3"/>
    <dgm:cxn modelId="{5F77E7FF-8AD6-451A-BE8F-0C77EFF8A373}" type="presParOf" srcId="{B043DF16-045E-4ED3-A428-A6D1D56E2CC3}" destId="{2092BE2C-18D5-445C-926E-3CF6765DA95A}" srcOrd="7" destOrd="0" presId="urn:microsoft.com/office/officeart/2005/8/layout/hierarchy3"/>
    <dgm:cxn modelId="{A284A79B-8D1A-4021-BC19-B30F1A24CCB8}" type="presParOf" srcId="{B043DF16-045E-4ED3-A428-A6D1D56E2CC3}" destId="{688E319D-7B79-410F-A20A-7C0882952285}" srcOrd="8" destOrd="0" presId="urn:microsoft.com/office/officeart/2005/8/layout/hierarchy3"/>
    <dgm:cxn modelId="{E593093C-AC16-44CF-82C9-EE94049DF97F}" type="presParOf" srcId="{B043DF16-045E-4ED3-A428-A6D1D56E2CC3}" destId="{CC8B54CF-E146-4C0D-864D-C54B5E59138B}" srcOrd="9" destOrd="0" presId="urn:microsoft.com/office/officeart/2005/8/layout/hierarchy3"/>
    <dgm:cxn modelId="{CAE346B6-B589-43B9-9E04-F866361ECE44}" type="presParOf" srcId="{B043DF16-045E-4ED3-A428-A6D1D56E2CC3}" destId="{B6A59958-F8C8-4BFC-944F-11CD6BC5637E}" srcOrd="10" destOrd="0" presId="urn:microsoft.com/office/officeart/2005/8/layout/hierarchy3"/>
    <dgm:cxn modelId="{18D6EA9F-2BBD-4D32-89AB-0A16A37E98F0}" type="presParOf" srcId="{B043DF16-045E-4ED3-A428-A6D1D56E2CC3}" destId="{F301DA72-27E4-4377-8C3D-77BFB30699E5}" srcOrd="11" destOrd="0" presId="urn:microsoft.com/office/officeart/2005/8/layout/hierarchy3"/>
    <dgm:cxn modelId="{543C8215-B189-43F7-90F5-96CCC8EB46DB}" type="presParOf" srcId="{B043DF16-045E-4ED3-A428-A6D1D56E2CC3}" destId="{93FEB494-C9F1-4BF3-B652-1B6AEF5D4C41}" srcOrd="12" destOrd="0" presId="urn:microsoft.com/office/officeart/2005/8/layout/hierarchy3"/>
    <dgm:cxn modelId="{B712E50E-F426-4D01-BFD9-B2FEA3B404FF}" type="presParOf" srcId="{B043DF16-045E-4ED3-A428-A6D1D56E2CC3}" destId="{B4502C7B-4514-4AB0-A7E8-E2C655111646}" srcOrd="13" destOrd="0" presId="urn:microsoft.com/office/officeart/2005/8/layout/hierarchy3"/>
    <dgm:cxn modelId="{3CB85E2B-68A2-426B-8EE3-800A1B2C49C0}" type="presParOf" srcId="{B043DF16-045E-4ED3-A428-A6D1D56E2CC3}" destId="{96C19CD3-D450-4C06-BD43-0803952F3854}" srcOrd="14" destOrd="0" presId="urn:microsoft.com/office/officeart/2005/8/layout/hierarchy3"/>
    <dgm:cxn modelId="{A9C615E5-B6B5-4D18-96FB-5E3D9684BC4A}" type="presParOf" srcId="{B043DF16-045E-4ED3-A428-A6D1D56E2CC3}" destId="{FB911A0A-81FB-47D1-BBE3-1118D7297B07}" srcOrd="15" destOrd="0" presId="urn:microsoft.com/office/officeart/2005/8/layout/hierarchy3"/>
    <dgm:cxn modelId="{B0F47DB8-A336-4330-8E0A-A1E5EE97CA04}" type="presParOf" srcId="{B043DF16-045E-4ED3-A428-A6D1D56E2CC3}" destId="{06D032DC-D9CD-490D-9DDA-A6010B248A07}" srcOrd="16" destOrd="0" presId="urn:microsoft.com/office/officeart/2005/8/layout/hierarchy3"/>
    <dgm:cxn modelId="{7B7267CE-B821-4B7D-BAA7-B61DAA9C6FF1}" type="presParOf" srcId="{B043DF16-045E-4ED3-A428-A6D1D56E2CC3}" destId="{DB04CABF-8B4A-41A6-A8E3-E055FE87D717}" srcOrd="1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2F226F28-10E4-49C4-991B-E9F97A4006D5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CE80202E-EB16-4DC3-9CDE-3C1EC792B525}">
      <dgm:prSet custT="1"/>
      <dgm:spPr/>
      <dgm:t>
        <a:bodyPr/>
        <a:lstStyle/>
        <a:p>
          <a:r>
            <a:rPr lang="tr-TR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BÖLÜM BAŞKANI </a:t>
          </a:r>
        </a:p>
        <a:p>
          <a:r>
            <a:rPr lang="tr-TR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PROF. DR. BİRSEN YÜRÜGEN</a:t>
          </a:r>
        </a:p>
      </dgm:t>
    </dgm:pt>
    <dgm:pt modelId="{D249459A-D8B9-41D7-85D4-B2670928903C}" type="parTrans" cxnId="{8C9272C2-B79E-4B6F-9029-A23E7C20C2C1}">
      <dgm:prSet/>
      <dgm:spPr/>
      <dgm:t>
        <a:bodyPr/>
        <a:lstStyle/>
        <a:p>
          <a:endParaRPr lang="tr-T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CF4C957-BE50-4BDD-8FE8-186ED966E0EF}" type="sibTrans" cxnId="{8C9272C2-B79E-4B6F-9029-A23E7C20C2C1}">
      <dgm:prSet/>
      <dgm:spPr/>
      <dgm:t>
        <a:bodyPr/>
        <a:lstStyle/>
        <a:p>
          <a:endParaRPr lang="tr-T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836357F-2564-41E6-AC17-C1F41E7EB9DF}">
      <dgm:prSet custT="1"/>
      <dgm:spPr/>
      <dgm:t>
        <a:bodyPr/>
        <a:lstStyle/>
        <a:p>
          <a:r>
            <a:rPr lang="tr-TR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DR. ÖĞR. ÜYESİ CEREN AYCANOĞLU</a:t>
          </a:r>
        </a:p>
      </dgm:t>
    </dgm:pt>
    <dgm:pt modelId="{C1C112FB-EC8D-43E8-B90B-B34572B6C96C}" type="parTrans" cxnId="{8CBDAD9A-C67F-41A4-96B8-1049EBD69000}">
      <dgm:prSet/>
      <dgm:spPr/>
      <dgm:t>
        <a:bodyPr/>
        <a:lstStyle/>
        <a:p>
          <a:endParaRPr lang="tr-TR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C200A7D-CBB2-4E22-BFA0-265FF74E7A1F}" type="sibTrans" cxnId="{8CBDAD9A-C67F-41A4-96B8-1049EBD69000}">
      <dgm:prSet/>
      <dgm:spPr/>
      <dgm:t>
        <a:bodyPr/>
        <a:lstStyle/>
        <a:p>
          <a:endParaRPr lang="tr-T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CC2A0A2-154B-487B-99CC-1D6649C38BD9}">
      <dgm:prSet custT="1"/>
      <dgm:spPr/>
      <dgm:t>
        <a:bodyPr/>
        <a:lstStyle/>
        <a:p>
          <a:r>
            <a:rPr lang="tr-TR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DR. ÖĞR. ÜYESİ ÖZLEM AKGÖL</a:t>
          </a:r>
        </a:p>
      </dgm:t>
    </dgm:pt>
    <dgm:pt modelId="{103BC310-1665-4AF7-A4D5-13F91EF74717}" type="parTrans" cxnId="{A2A401B6-E22C-49C8-98CF-81C5250D0B3F}">
      <dgm:prSet/>
      <dgm:spPr/>
      <dgm:t>
        <a:bodyPr/>
        <a:lstStyle/>
        <a:p>
          <a:endParaRPr lang="tr-TR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ACF609B-F122-4C6A-B2A0-A59E2CFFCF74}" type="sibTrans" cxnId="{A2A401B6-E22C-49C8-98CF-81C5250D0B3F}">
      <dgm:prSet/>
      <dgm:spPr/>
      <dgm:t>
        <a:bodyPr/>
        <a:lstStyle/>
        <a:p>
          <a:endParaRPr lang="tr-T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0F1D977-15FA-45DC-AE6D-2DBD9553A27D}">
      <dgm:prSet custT="1"/>
      <dgm:spPr/>
      <dgm:t>
        <a:bodyPr/>
        <a:lstStyle/>
        <a:p>
          <a:r>
            <a:rPr lang="tr-TR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ÖĞR. GÖR. GÜNER EKİN DEMİRTAŞ UÇKIRAN</a:t>
          </a:r>
        </a:p>
      </dgm:t>
    </dgm:pt>
    <dgm:pt modelId="{1A5A4895-DE0A-4C98-8334-6C76A53A1D8F}" type="parTrans" cxnId="{63182CD4-8EF7-451B-8923-A1D70B28864D}">
      <dgm:prSet/>
      <dgm:spPr/>
      <dgm:t>
        <a:bodyPr/>
        <a:lstStyle/>
        <a:p>
          <a:endParaRPr lang="tr-TR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9FC1E8E-797D-4AE9-9744-85D9508FC0A6}" type="sibTrans" cxnId="{63182CD4-8EF7-451B-8923-A1D70B28864D}">
      <dgm:prSet/>
      <dgm:spPr/>
      <dgm:t>
        <a:bodyPr/>
        <a:lstStyle/>
        <a:p>
          <a:endParaRPr lang="tr-T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D18B2B9-19C5-4081-9F64-6B7855AAA211}">
      <dgm:prSet custT="1"/>
      <dgm:spPr/>
      <dgm:t>
        <a:bodyPr/>
        <a:lstStyle/>
        <a:p>
          <a:r>
            <a:rPr lang="tr-TR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ARŞ. GÖR. NURŞAH SAPA</a:t>
          </a:r>
        </a:p>
      </dgm:t>
    </dgm:pt>
    <dgm:pt modelId="{8EA15C9A-5EFC-4494-899E-CD527D7CA701}" type="parTrans" cxnId="{6D3A7B11-6690-4E50-9F04-A30FEF5B6D5A}">
      <dgm:prSet/>
      <dgm:spPr/>
      <dgm:t>
        <a:bodyPr/>
        <a:lstStyle/>
        <a:p>
          <a:endParaRPr lang="tr-TR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6EB721C-52E9-4FCA-851F-C70D25FB1185}" type="sibTrans" cxnId="{6D3A7B11-6690-4E50-9F04-A30FEF5B6D5A}">
      <dgm:prSet/>
      <dgm:spPr/>
      <dgm:t>
        <a:bodyPr/>
        <a:lstStyle/>
        <a:p>
          <a:endParaRPr lang="tr-T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54F6DA6-B0E4-4C60-976D-D96A3939B122}">
      <dgm:prSet custT="1"/>
      <dgm:spPr/>
      <dgm:t>
        <a:bodyPr/>
        <a:lstStyle/>
        <a:p>
          <a:r>
            <a:rPr lang="tr-TR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DR. ÖĞR. ÜYESİ AYŞE DUDU KILINÇ</a:t>
          </a:r>
        </a:p>
      </dgm:t>
    </dgm:pt>
    <dgm:pt modelId="{602CCBA8-C4ED-41F2-8D5D-4D47A047E2C0}" type="parTrans" cxnId="{B62D93AB-AB88-42A9-8B3E-176AEE0BD89E}">
      <dgm:prSet/>
      <dgm:spPr/>
      <dgm:t>
        <a:bodyPr/>
        <a:lstStyle/>
        <a:p>
          <a:endParaRPr lang="tr-TR"/>
        </a:p>
      </dgm:t>
    </dgm:pt>
    <dgm:pt modelId="{1D2E90E3-CE2F-4E18-AA1B-456C6A80844B}" type="sibTrans" cxnId="{B62D93AB-AB88-42A9-8B3E-176AEE0BD89E}">
      <dgm:prSet/>
      <dgm:spPr/>
      <dgm:t>
        <a:bodyPr/>
        <a:lstStyle/>
        <a:p>
          <a:endParaRPr lang="tr-TR"/>
        </a:p>
      </dgm:t>
    </dgm:pt>
    <dgm:pt modelId="{CFA33C41-56C1-47F1-9EC6-98711B9CA52E}">
      <dgm:prSet custT="1"/>
      <dgm:spPr/>
      <dgm:t>
        <a:bodyPr/>
        <a:lstStyle/>
        <a:p>
          <a:r>
            <a:rPr lang="tr-TR" sz="1800">
              <a:latin typeface="Times New Roman" panose="02020603050405020304" pitchFamily="18" charset="0"/>
              <a:cs typeface="Times New Roman" panose="02020603050405020304" pitchFamily="18" charset="0"/>
            </a:rPr>
            <a:t>DR. ÖĞR. ÜYESİ ÖZLEM YAZICI </a:t>
          </a:r>
          <a:endParaRPr lang="tr-TR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577A4A7-21DC-4B38-8B46-BDC587962999}" type="parTrans" cxnId="{0A6FFB6C-E780-4705-A750-84DACCD0C4D5}">
      <dgm:prSet/>
      <dgm:spPr/>
      <dgm:t>
        <a:bodyPr/>
        <a:lstStyle/>
        <a:p>
          <a:endParaRPr lang="tr-TR"/>
        </a:p>
      </dgm:t>
    </dgm:pt>
    <dgm:pt modelId="{5CCD6233-24D8-420F-8A0E-5049F971E295}" type="sibTrans" cxnId="{0A6FFB6C-E780-4705-A750-84DACCD0C4D5}">
      <dgm:prSet/>
      <dgm:spPr/>
      <dgm:t>
        <a:bodyPr/>
        <a:lstStyle/>
        <a:p>
          <a:endParaRPr lang="tr-TR"/>
        </a:p>
      </dgm:t>
    </dgm:pt>
    <dgm:pt modelId="{EB7A6E0C-D738-475A-9669-9A0BEA9D0004}" type="pres">
      <dgm:prSet presAssocID="{2F226F28-10E4-49C4-991B-E9F97A4006D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77D87D9C-4027-41CC-835C-63332FB0500E}" type="pres">
      <dgm:prSet presAssocID="{CE80202E-EB16-4DC3-9CDE-3C1EC792B525}" presName="root" presStyleCnt="0"/>
      <dgm:spPr/>
    </dgm:pt>
    <dgm:pt modelId="{A3B0868F-0106-4C10-9D3C-3649C50D6133}" type="pres">
      <dgm:prSet presAssocID="{CE80202E-EB16-4DC3-9CDE-3C1EC792B525}" presName="rootComposite" presStyleCnt="0"/>
      <dgm:spPr/>
    </dgm:pt>
    <dgm:pt modelId="{AD7CD556-11A4-453B-9EE2-9BEE8B5152DC}" type="pres">
      <dgm:prSet presAssocID="{CE80202E-EB16-4DC3-9CDE-3C1EC792B525}" presName="rootText" presStyleLbl="node1" presStyleIdx="0" presStyleCnt="1" custScaleX="689666" custScaleY="136350"/>
      <dgm:spPr/>
      <dgm:t>
        <a:bodyPr/>
        <a:lstStyle/>
        <a:p>
          <a:endParaRPr lang="tr-TR"/>
        </a:p>
      </dgm:t>
    </dgm:pt>
    <dgm:pt modelId="{22748A3E-5FD7-4FE0-AE62-4DBB40F9271A}" type="pres">
      <dgm:prSet presAssocID="{CE80202E-EB16-4DC3-9CDE-3C1EC792B525}" presName="rootConnector" presStyleLbl="node1" presStyleIdx="0" presStyleCnt="1"/>
      <dgm:spPr/>
      <dgm:t>
        <a:bodyPr/>
        <a:lstStyle/>
        <a:p>
          <a:endParaRPr lang="tr-TR"/>
        </a:p>
      </dgm:t>
    </dgm:pt>
    <dgm:pt modelId="{D50DA94D-AE8F-45ED-984C-DDA578A58C3B}" type="pres">
      <dgm:prSet presAssocID="{CE80202E-EB16-4DC3-9CDE-3C1EC792B525}" presName="childShape" presStyleCnt="0"/>
      <dgm:spPr/>
    </dgm:pt>
    <dgm:pt modelId="{834429B1-0E59-4793-ACE6-43A112E104C4}" type="pres">
      <dgm:prSet presAssocID="{602CCBA8-C4ED-41F2-8D5D-4D47A047E2C0}" presName="Name13" presStyleLbl="parChTrans1D2" presStyleIdx="0" presStyleCnt="6" custSzX="649153"/>
      <dgm:spPr/>
      <dgm:t>
        <a:bodyPr/>
        <a:lstStyle/>
        <a:p>
          <a:endParaRPr lang="tr-TR"/>
        </a:p>
      </dgm:t>
    </dgm:pt>
    <dgm:pt modelId="{3567C05D-6217-42DF-A27B-64C87B3DA1DD}" type="pres">
      <dgm:prSet presAssocID="{854F6DA6-B0E4-4C60-976D-D96A3939B122}" presName="childText" presStyleLbl="bgAcc1" presStyleIdx="0" presStyleCnt="6" custScaleX="689666" custScaleY="9160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58BB929-66D2-495B-AA08-716244CAAFCF}" type="pres">
      <dgm:prSet presAssocID="{C1C112FB-EC8D-43E8-B90B-B34572B6C96C}" presName="Name13" presStyleLbl="parChTrans1D2" presStyleIdx="1" presStyleCnt="6" custSzX="649153" custSzY="1248754"/>
      <dgm:spPr/>
      <dgm:t>
        <a:bodyPr/>
        <a:lstStyle/>
        <a:p>
          <a:endParaRPr lang="tr-TR"/>
        </a:p>
      </dgm:t>
    </dgm:pt>
    <dgm:pt modelId="{03AE8634-5AB4-49F4-9DA5-8D275C9D13FC}" type="pres">
      <dgm:prSet presAssocID="{4836357F-2564-41E6-AC17-C1F41E7EB9DF}" presName="childText" presStyleLbl="bgAcc1" presStyleIdx="1" presStyleCnt="6" custScaleX="689666" custScaleY="9160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6C4F3FB-2A74-4A4A-9C3D-F18CC6BF7A6E}" type="pres">
      <dgm:prSet presAssocID="{103BC310-1665-4AF7-A4D5-13F91EF74717}" presName="Name13" presStyleLbl="parChTrans1D2" presStyleIdx="2" presStyleCnt="6" custSzX="649153" custSzY="1729045"/>
      <dgm:spPr/>
      <dgm:t>
        <a:bodyPr/>
        <a:lstStyle/>
        <a:p>
          <a:endParaRPr lang="tr-TR"/>
        </a:p>
      </dgm:t>
    </dgm:pt>
    <dgm:pt modelId="{A85A6050-9367-4C39-884C-841C5D394B01}" type="pres">
      <dgm:prSet presAssocID="{FCC2A0A2-154B-487B-99CC-1D6649C38BD9}" presName="childText" presStyleLbl="bgAcc1" presStyleIdx="2" presStyleCnt="6" custScaleX="689666" custScaleY="9160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49CCA82-8A5E-4B12-93B2-573B4B3B9144}" type="pres">
      <dgm:prSet presAssocID="{C577A4A7-21DC-4B38-8B46-BDC587962999}" presName="Name13" presStyleLbl="parChTrans1D2" presStyleIdx="3" presStyleCnt="6" custSzX="649153"/>
      <dgm:spPr/>
      <dgm:t>
        <a:bodyPr/>
        <a:lstStyle/>
        <a:p>
          <a:endParaRPr lang="tr-TR"/>
        </a:p>
      </dgm:t>
    </dgm:pt>
    <dgm:pt modelId="{1FD6D299-1CBA-4A60-8911-FCBD42A39447}" type="pres">
      <dgm:prSet presAssocID="{CFA33C41-56C1-47F1-9EC6-98711B9CA52E}" presName="childText" presStyleLbl="bgAcc1" presStyleIdx="3" presStyleCnt="6" custScaleX="689666" custScaleY="9160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2C8D7E3-FF93-4FB3-BC9F-5BD19CDF3DDA}" type="pres">
      <dgm:prSet presAssocID="{1A5A4895-DE0A-4C98-8334-6C76A53A1D8F}" presName="Name13" presStyleLbl="parChTrans1D2" presStyleIdx="4" presStyleCnt="6" custSzX="649153" custSzY="2209335"/>
      <dgm:spPr/>
      <dgm:t>
        <a:bodyPr/>
        <a:lstStyle/>
        <a:p>
          <a:endParaRPr lang="tr-TR"/>
        </a:p>
      </dgm:t>
    </dgm:pt>
    <dgm:pt modelId="{3EF6BA5F-254F-448D-8CC7-FCB4C138BD17}" type="pres">
      <dgm:prSet presAssocID="{20F1D977-15FA-45DC-AE6D-2DBD9553A27D}" presName="childText" presStyleLbl="bgAcc1" presStyleIdx="4" presStyleCnt="6" custScaleX="689666" custScaleY="9160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5FB3C6D-01E1-40B6-95F9-6AC16C9E4957}" type="pres">
      <dgm:prSet presAssocID="{8EA15C9A-5EFC-4494-899E-CD527D7CA701}" presName="Name13" presStyleLbl="parChTrans1D2" presStyleIdx="5" presStyleCnt="6" custSzX="649153" custSzY="2689625"/>
      <dgm:spPr/>
      <dgm:t>
        <a:bodyPr/>
        <a:lstStyle/>
        <a:p>
          <a:endParaRPr lang="tr-TR"/>
        </a:p>
      </dgm:t>
    </dgm:pt>
    <dgm:pt modelId="{B01011A2-511B-4BA7-AD4A-C06616E985A1}" type="pres">
      <dgm:prSet presAssocID="{AD18B2B9-19C5-4081-9F64-6B7855AAA211}" presName="childText" presStyleLbl="bgAcc1" presStyleIdx="5" presStyleCnt="6" custScaleX="689666" custScaleY="9160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D72C476B-0258-4C59-BE40-D3C42647358A}" type="presOf" srcId="{4836357F-2564-41E6-AC17-C1F41E7EB9DF}" destId="{03AE8634-5AB4-49F4-9DA5-8D275C9D13FC}" srcOrd="0" destOrd="0" presId="urn:microsoft.com/office/officeart/2005/8/layout/hierarchy3"/>
    <dgm:cxn modelId="{B62D93AB-AB88-42A9-8B3E-176AEE0BD89E}" srcId="{CE80202E-EB16-4DC3-9CDE-3C1EC792B525}" destId="{854F6DA6-B0E4-4C60-976D-D96A3939B122}" srcOrd="0" destOrd="0" parTransId="{602CCBA8-C4ED-41F2-8D5D-4D47A047E2C0}" sibTransId="{1D2E90E3-CE2F-4E18-AA1B-456C6A80844B}"/>
    <dgm:cxn modelId="{186C4B1E-E884-4937-907D-80459B4A29AA}" type="presOf" srcId="{1A5A4895-DE0A-4C98-8334-6C76A53A1D8F}" destId="{D2C8D7E3-FF93-4FB3-BC9F-5BD19CDF3DDA}" srcOrd="0" destOrd="0" presId="urn:microsoft.com/office/officeart/2005/8/layout/hierarchy3"/>
    <dgm:cxn modelId="{5DAC1430-627D-4D8F-A7FF-21C3F5CEE86A}" type="presOf" srcId="{FCC2A0A2-154B-487B-99CC-1D6649C38BD9}" destId="{A85A6050-9367-4C39-884C-841C5D394B01}" srcOrd="0" destOrd="0" presId="urn:microsoft.com/office/officeart/2005/8/layout/hierarchy3"/>
    <dgm:cxn modelId="{2EDCE877-0956-439F-80D5-2BD346E0ABCE}" type="presOf" srcId="{8EA15C9A-5EFC-4494-899E-CD527D7CA701}" destId="{D5FB3C6D-01E1-40B6-95F9-6AC16C9E4957}" srcOrd="0" destOrd="0" presId="urn:microsoft.com/office/officeart/2005/8/layout/hierarchy3"/>
    <dgm:cxn modelId="{F768792C-1B83-4A04-BEBC-73E8795AB06B}" type="presOf" srcId="{CE80202E-EB16-4DC3-9CDE-3C1EC792B525}" destId="{22748A3E-5FD7-4FE0-AE62-4DBB40F9271A}" srcOrd="1" destOrd="0" presId="urn:microsoft.com/office/officeart/2005/8/layout/hierarchy3"/>
    <dgm:cxn modelId="{85A869C2-70C6-4BC2-8494-335A62DA4BB5}" type="presOf" srcId="{CE80202E-EB16-4DC3-9CDE-3C1EC792B525}" destId="{AD7CD556-11A4-453B-9EE2-9BEE8B5152DC}" srcOrd="0" destOrd="0" presId="urn:microsoft.com/office/officeart/2005/8/layout/hierarchy3"/>
    <dgm:cxn modelId="{241258C3-5E22-44A5-AB24-06C7C6DF2681}" type="presOf" srcId="{20F1D977-15FA-45DC-AE6D-2DBD9553A27D}" destId="{3EF6BA5F-254F-448D-8CC7-FCB4C138BD17}" srcOrd="0" destOrd="0" presId="urn:microsoft.com/office/officeart/2005/8/layout/hierarchy3"/>
    <dgm:cxn modelId="{6D3A7B11-6690-4E50-9F04-A30FEF5B6D5A}" srcId="{CE80202E-EB16-4DC3-9CDE-3C1EC792B525}" destId="{AD18B2B9-19C5-4081-9F64-6B7855AAA211}" srcOrd="5" destOrd="0" parTransId="{8EA15C9A-5EFC-4494-899E-CD527D7CA701}" sibTransId="{E6EB721C-52E9-4FCA-851F-C70D25FB1185}"/>
    <dgm:cxn modelId="{8CBDAD9A-C67F-41A4-96B8-1049EBD69000}" srcId="{CE80202E-EB16-4DC3-9CDE-3C1EC792B525}" destId="{4836357F-2564-41E6-AC17-C1F41E7EB9DF}" srcOrd="1" destOrd="0" parTransId="{C1C112FB-EC8D-43E8-B90B-B34572B6C96C}" sibTransId="{DC200A7D-CBB2-4E22-BFA0-265FF74E7A1F}"/>
    <dgm:cxn modelId="{8C9272C2-B79E-4B6F-9029-A23E7C20C2C1}" srcId="{2F226F28-10E4-49C4-991B-E9F97A4006D5}" destId="{CE80202E-EB16-4DC3-9CDE-3C1EC792B525}" srcOrd="0" destOrd="0" parTransId="{D249459A-D8B9-41D7-85D4-B2670928903C}" sibTransId="{DCF4C957-BE50-4BDD-8FE8-186ED966E0EF}"/>
    <dgm:cxn modelId="{0FB56F10-79A8-4536-8F61-C247EBA64EFE}" type="presOf" srcId="{CFA33C41-56C1-47F1-9EC6-98711B9CA52E}" destId="{1FD6D299-1CBA-4A60-8911-FCBD42A39447}" srcOrd="0" destOrd="0" presId="urn:microsoft.com/office/officeart/2005/8/layout/hierarchy3"/>
    <dgm:cxn modelId="{0A6FFB6C-E780-4705-A750-84DACCD0C4D5}" srcId="{CE80202E-EB16-4DC3-9CDE-3C1EC792B525}" destId="{CFA33C41-56C1-47F1-9EC6-98711B9CA52E}" srcOrd="3" destOrd="0" parTransId="{C577A4A7-21DC-4B38-8B46-BDC587962999}" sibTransId="{5CCD6233-24D8-420F-8A0E-5049F971E295}"/>
    <dgm:cxn modelId="{A2A401B6-E22C-49C8-98CF-81C5250D0B3F}" srcId="{CE80202E-EB16-4DC3-9CDE-3C1EC792B525}" destId="{FCC2A0A2-154B-487B-99CC-1D6649C38BD9}" srcOrd="2" destOrd="0" parTransId="{103BC310-1665-4AF7-A4D5-13F91EF74717}" sibTransId="{CACF609B-F122-4C6A-B2A0-A59E2CFFCF74}"/>
    <dgm:cxn modelId="{32CBFBD6-9B88-48E1-99AC-802BBC9C7BFE}" type="presOf" srcId="{103BC310-1665-4AF7-A4D5-13F91EF74717}" destId="{66C4F3FB-2A74-4A4A-9C3D-F18CC6BF7A6E}" srcOrd="0" destOrd="0" presId="urn:microsoft.com/office/officeart/2005/8/layout/hierarchy3"/>
    <dgm:cxn modelId="{63182CD4-8EF7-451B-8923-A1D70B28864D}" srcId="{CE80202E-EB16-4DC3-9CDE-3C1EC792B525}" destId="{20F1D977-15FA-45DC-AE6D-2DBD9553A27D}" srcOrd="4" destOrd="0" parTransId="{1A5A4895-DE0A-4C98-8334-6C76A53A1D8F}" sibTransId="{19FC1E8E-797D-4AE9-9744-85D9508FC0A6}"/>
    <dgm:cxn modelId="{B9E558AD-5B00-49DE-9693-BC57E9C9D683}" type="presOf" srcId="{C1C112FB-EC8D-43E8-B90B-B34572B6C96C}" destId="{058BB929-66D2-495B-AA08-716244CAAFCF}" srcOrd="0" destOrd="0" presId="urn:microsoft.com/office/officeart/2005/8/layout/hierarchy3"/>
    <dgm:cxn modelId="{7B4EA77D-25E4-48E4-A461-8F17AF261834}" type="presOf" srcId="{C577A4A7-21DC-4B38-8B46-BDC587962999}" destId="{F49CCA82-8A5E-4B12-93B2-573B4B3B9144}" srcOrd="0" destOrd="0" presId="urn:microsoft.com/office/officeart/2005/8/layout/hierarchy3"/>
    <dgm:cxn modelId="{CDBB2399-CA13-4610-9C01-5E892C63D24B}" type="presOf" srcId="{602CCBA8-C4ED-41F2-8D5D-4D47A047E2C0}" destId="{834429B1-0E59-4793-ACE6-43A112E104C4}" srcOrd="0" destOrd="0" presId="urn:microsoft.com/office/officeart/2005/8/layout/hierarchy3"/>
    <dgm:cxn modelId="{23F8D3CB-0737-4477-9CBB-5B5CEED05F0B}" type="presOf" srcId="{2F226F28-10E4-49C4-991B-E9F97A4006D5}" destId="{EB7A6E0C-D738-475A-9669-9A0BEA9D0004}" srcOrd="0" destOrd="0" presId="urn:microsoft.com/office/officeart/2005/8/layout/hierarchy3"/>
    <dgm:cxn modelId="{B3C48340-38E8-4E69-82DF-E16926E60C48}" type="presOf" srcId="{854F6DA6-B0E4-4C60-976D-D96A3939B122}" destId="{3567C05D-6217-42DF-A27B-64C87B3DA1DD}" srcOrd="0" destOrd="0" presId="urn:microsoft.com/office/officeart/2005/8/layout/hierarchy3"/>
    <dgm:cxn modelId="{56939DEA-9912-4A8F-8377-F2ABF77B2696}" type="presOf" srcId="{AD18B2B9-19C5-4081-9F64-6B7855AAA211}" destId="{B01011A2-511B-4BA7-AD4A-C06616E985A1}" srcOrd="0" destOrd="0" presId="urn:microsoft.com/office/officeart/2005/8/layout/hierarchy3"/>
    <dgm:cxn modelId="{D74815FD-77D0-4CC1-822A-706460D272C1}" type="presParOf" srcId="{EB7A6E0C-D738-475A-9669-9A0BEA9D0004}" destId="{77D87D9C-4027-41CC-835C-63332FB0500E}" srcOrd="0" destOrd="0" presId="urn:microsoft.com/office/officeart/2005/8/layout/hierarchy3"/>
    <dgm:cxn modelId="{A9348AA8-C574-4284-8298-13AB96872ADA}" type="presParOf" srcId="{77D87D9C-4027-41CC-835C-63332FB0500E}" destId="{A3B0868F-0106-4C10-9D3C-3649C50D6133}" srcOrd="0" destOrd="0" presId="urn:microsoft.com/office/officeart/2005/8/layout/hierarchy3"/>
    <dgm:cxn modelId="{7096A85C-793D-45D6-BF2B-8881DFBF74EF}" type="presParOf" srcId="{A3B0868F-0106-4C10-9D3C-3649C50D6133}" destId="{AD7CD556-11A4-453B-9EE2-9BEE8B5152DC}" srcOrd="0" destOrd="0" presId="urn:microsoft.com/office/officeart/2005/8/layout/hierarchy3"/>
    <dgm:cxn modelId="{733825B0-7C7B-431D-8B5D-0F84FB3EB7C7}" type="presParOf" srcId="{A3B0868F-0106-4C10-9D3C-3649C50D6133}" destId="{22748A3E-5FD7-4FE0-AE62-4DBB40F9271A}" srcOrd="1" destOrd="0" presId="urn:microsoft.com/office/officeart/2005/8/layout/hierarchy3"/>
    <dgm:cxn modelId="{6ED9B9BD-7767-4FF2-B8F5-D7A52D1CB3FC}" type="presParOf" srcId="{77D87D9C-4027-41CC-835C-63332FB0500E}" destId="{D50DA94D-AE8F-45ED-984C-DDA578A58C3B}" srcOrd="1" destOrd="0" presId="urn:microsoft.com/office/officeart/2005/8/layout/hierarchy3"/>
    <dgm:cxn modelId="{54F7F553-4589-4BFE-9CEA-AD9077E6DF6A}" type="presParOf" srcId="{D50DA94D-AE8F-45ED-984C-DDA578A58C3B}" destId="{834429B1-0E59-4793-ACE6-43A112E104C4}" srcOrd="0" destOrd="0" presId="urn:microsoft.com/office/officeart/2005/8/layout/hierarchy3"/>
    <dgm:cxn modelId="{96D97F4B-DB7F-492C-B193-3F8835438A51}" type="presParOf" srcId="{D50DA94D-AE8F-45ED-984C-DDA578A58C3B}" destId="{3567C05D-6217-42DF-A27B-64C87B3DA1DD}" srcOrd="1" destOrd="0" presId="urn:microsoft.com/office/officeart/2005/8/layout/hierarchy3"/>
    <dgm:cxn modelId="{0E3E4428-11D4-4377-97CB-ACE5C1CD277D}" type="presParOf" srcId="{D50DA94D-AE8F-45ED-984C-DDA578A58C3B}" destId="{058BB929-66D2-495B-AA08-716244CAAFCF}" srcOrd="2" destOrd="0" presId="urn:microsoft.com/office/officeart/2005/8/layout/hierarchy3"/>
    <dgm:cxn modelId="{1E7B1654-9E0E-43B1-BC11-3C579CC62B27}" type="presParOf" srcId="{D50DA94D-AE8F-45ED-984C-DDA578A58C3B}" destId="{03AE8634-5AB4-49F4-9DA5-8D275C9D13FC}" srcOrd="3" destOrd="0" presId="urn:microsoft.com/office/officeart/2005/8/layout/hierarchy3"/>
    <dgm:cxn modelId="{5A42762A-D876-44DA-97B3-CE9191EBDB72}" type="presParOf" srcId="{D50DA94D-AE8F-45ED-984C-DDA578A58C3B}" destId="{66C4F3FB-2A74-4A4A-9C3D-F18CC6BF7A6E}" srcOrd="4" destOrd="0" presId="urn:microsoft.com/office/officeart/2005/8/layout/hierarchy3"/>
    <dgm:cxn modelId="{5B4FEDBE-1903-496D-9564-70CDE52F5921}" type="presParOf" srcId="{D50DA94D-AE8F-45ED-984C-DDA578A58C3B}" destId="{A85A6050-9367-4C39-884C-841C5D394B01}" srcOrd="5" destOrd="0" presId="urn:microsoft.com/office/officeart/2005/8/layout/hierarchy3"/>
    <dgm:cxn modelId="{2D83921E-85F4-43E5-A088-0EBBFAF1EC94}" type="presParOf" srcId="{D50DA94D-AE8F-45ED-984C-DDA578A58C3B}" destId="{F49CCA82-8A5E-4B12-93B2-573B4B3B9144}" srcOrd="6" destOrd="0" presId="urn:microsoft.com/office/officeart/2005/8/layout/hierarchy3"/>
    <dgm:cxn modelId="{7B76E94E-7A7F-43D0-A497-1A9B78638D13}" type="presParOf" srcId="{D50DA94D-AE8F-45ED-984C-DDA578A58C3B}" destId="{1FD6D299-1CBA-4A60-8911-FCBD42A39447}" srcOrd="7" destOrd="0" presId="urn:microsoft.com/office/officeart/2005/8/layout/hierarchy3"/>
    <dgm:cxn modelId="{1858BDCF-26C3-4B34-9D89-BFEE84CDAEF6}" type="presParOf" srcId="{D50DA94D-AE8F-45ED-984C-DDA578A58C3B}" destId="{D2C8D7E3-FF93-4FB3-BC9F-5BD19CDF3DDA}" srcOrd="8" destOrd="0" presId="urn:microsoft.com/office/officeart/2005/8/layout/hierarchy3"/>
    <dgm:cxn modelId="{9D1C3092-757A-4773-9D05-1D8C7D86D6B6}" type="presParOf" srcId="{D50DA94D-AE8F-45ED-984C-DDA578A58C3B}" destId="{3EF6BA5F-254F-448D-8CC7-FCB4C138BD17}" srcOrd="9" destOrd="0" presId="urn:microsoft.com/office/officeart/2005/8/layout/hierarchy3"/>
    <dgm:cxn modelId="{522737E5-FE65-41A8-BC89-79586476D84D}" type="presParOf" srcId="{D50DA94D-AE8F-45ED-984C-DDA578A58C3B}" destId="{D5FB3C6D-01E1-40B6-95F9-6AC16C9E4957}" srcOrd="10" destOrd="0" presId="urn:microsoft.com/office/officeart/2005/8/layout/hierarchy3"/>
    <dgm:cxn modelId="{7E120C77-ACF7-409C-A7B7-BD3F49792474}" type="presParOf" srcId="{D50DA94D-AE8F-45ED-984C-DDA578A58C3B}" destId="{B01011A2-511B-4BA7-AD4A-C06616E985A1}" srcOrd="1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AFF6A150-6758-4EF4-9297-0D49F13345EB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0E5A0C7F-D98B-47B8-93B7-C9AF60C32945}">
      <dgm:prSet custT="1"/>
      <dgm:spPr/>
      <dgm:t>
        <a:bodyPr/>
        <a:lstStyle/>
        <a:p>
          <a:r>
            <a:rPr lang="tr-TR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BÖLÜM BAŞKANI </a:t>
          </a:r>
        </a:p>
        <a:p>
          <a:r>
            <a:rPr lang="tr-TR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DR. ÖĞR. ÜYESİ YILDIRIM BEYAZIT GÜLHAN</a:t>
          </a:r>
        </a:p>
      </dgm:t>
    </dgm:pt>
    <dgm:pt modelId="{9269169A-D864-4E2A-AE47-1247743F3F74}" type="parTrans" cxnId="{B1EEEAC7-374D-4C8E-B007-8A4D185B42E2}">
      <dgm:prSet/>
      <dgm:spPr/>
      <dgm:t>
        <a:bodyPr/>
        <a:lstStyle/>
        <a:p>
          <a:endParaRPr lang="tr-TR"/>
        </a:p>
      </dgm:t>
    </dgm:pt>
    <dgm:pt modelId="{08C75FCD-D900-46E9-89BF-FFD09F887784}" type="sibTrans" cxnId="{B1EEEAC7-374D-4C8E-B007-8A4D185B42E2}">
      <dgm:prSet/>
      <dgm:spPr/>
      <dgm:t>
        <a:bodyPr/>
        <a:lstStyle/>
        <a:p>
          <a:endParaRPr lang="tr-TR"/>
        </a:p>
      </dgm:t>
    </dgm:pt>
    <dgm:pt modelId="{BEE9749D-C26A-43FA-84E2-B39DB6CBF3B2}">
      <dgm:prSet custT="1"/>
      <dgm:spPr/>
      <dgm:t>
        <a:bodyPr/>
        <a:lstStyle/>
        <a:p>
          <a:r>
            <a:rPr lang="tr-TR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PROF. DR. MİTHAT KIYAK</a:t>
          </a:r>
        </a:p>
      </dgm:t>
    </dgm:pt>
    <dgm:pt modelId="{402CF6E1-1B26-4DA9-AA5B-0A6C434068A0}" type="parTrans" cxnId="{F271C347-D2E4-4224-91FA-4860DFFB53FC}">
      <dgm:prSet/>
      <dgm:spPr/>
      <dgm:t>
        <a:bodyPr/>
        <a:lstStyle/>
        <a:p>
          <a:endParaRPr lang="tr-TR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E815F56-A966-4556-AA0E-2FFD2844E740}" type="sibTrans" cxnId="{F271C347-D2E4-4224-91FA-4860DFFB53FC}">
      <dgm:prSet/>
      <dgm:spPr/>
      <dgm:t>
        <a:bodyPr/>
        <a:lstStyle/>
        <a:p>
          <a:endParaRPr lang="tr-TR"/>
        </a:p>
      </dgm:t>
    </dgm:pt>
    <dgm:pt modelId="{F38B9AC8-33B7-436A-B37B-82395C7EC2F4}">
      <dgm:prSet custT="1"/>
      <dgm:spPr/>
      <dgm:t>
        <a:bodyPr/>
        <a:lstStyle/>
        <a:p>
          <a:r>
            <a:rPr lang="tr-TR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DOÇ. DR. ONUR YARAR</a:t>
          </a:r>
        </a:p>
      </dgm:t>
    </dgm:pt>
    <dgm:pt modelId="{BAB94999-2E3B-4BDE-9612-7D2789BE4F7F}" type="parTrans" cxnId="{1EA68971-71EA-49D1-A2C1-AF35E7469131}">
      <dgm:prSet/>
      <dgm:spPr/>
      <dgm:t>
        <a:bodyPr/>
        <a:lstStyle/>
        <a:p>
          <a:endParaRPr lang="tr-TR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551C7BD-B5EA-4EF3-834A-F4B1CD3B1F59}" type="sibTrans" cxnId="{1EA68971-71EA-49D1-A2C1-AF35E7469131}">
      <dgm:prSet/>
      <dgm:spPr/>
      <dgm:t>
        <a:bodyPr/>
        <a:lstStyle/>
        <a:p>
          <a:endParaRPr lang="tr-TR"/>
        </a:p>
      </dgm:t>
    </dgm:pt>
    <dgm:pt modelId="{9B048B82-A258-4E6A-BD38-C75F195012A4}">
      <dgm:prSet custT="1"/>
      <dgm:spPr/>
      <dgm:t>
        <a:bodyPr/>
        <a:lstStyle/>
        <a:p>
          <a:r>
            <a:rPr lang="tr-TR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DR. ÖĞR. ÜYESİ UĞUR TARIK ÖZKUT</a:t>
          </a:r>
        </a:p>
      </dgm:t>
    </dgm:pt>
    <dgm:pt modelId="{B420EE76-0A15-41E4-8E68-6AE486847E9E}" type="parTrans" cxnId="{EA2F8268-C0FD-4B84-92CB-6A1E79A1C05F}">
      <dgm:prSet/>
      <dgm:spPr/>
      <dgm:t>
        <a:bodyPr/>
        <a:lstStyle/>
        <a:p>
          <a:endParaRPr lang="tr-TR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D2FBF2A-D2B0-4549-A26E-3749CC06C2F9}" type="sibTrans" cxnId="{EA2F8268-C0FD-4B84-92CB-6A1E79A1C05F}">
      <dgm:prSet/>
      <dgm:spPr/>
      <dgm:t>
        <a:bodyPr/>
        <a:lstStyle/>
        <a:p>
          <a:endParaRPr lang="tr-TR"/>
        </a:p>
      </dgm:t>
    </dgm:pt>
    <dgm:pt modelId="{72DF43EF-8B50-4745-8BD8-5E0861FD7CC8}" type="pres">
      <dgm:prSet presAssocID="{AFF6A150-6758-4EF4-9297-0D49F13345EB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3A636023-6C08-4CD4-B7F8-E0FE29877213}" type="pres">
      <dgm:prSet presAssocID="{0E5A0C7F-D98B-47B8-93B7-C9AF60C32945}" presName="root" presStyleCnt="0"/>
      <dgm:spPr/>
    </dgm:pt>
    <dgm:pt modelId="{6E3EDC1C-91F9-44A4-8B0A-0E41E7F29498}" type="pres">
      <dgm:prSet presAssocID="{0E5A0C7F-D98B-47B8-93B7-C9AF60C32945}" presName="rootComposite" presStyleCnt="0"/>
      <dgm:spPr/>
    </dgm:pt>
    <dgm:pt modelId="{7DF493E5-F9F3-41AD-9C3E-D80E06063382}" type="pres">
      <dgm:prSet presAssocID="{0E5A0C7F-D98B-47B8-93B7-C9AF60C32945}" presName="rootText" presStyleLbl="node1" presStyleIdx="0" presStyleCnt="1" custScaleX="462817"/>
      <dgm:spPr/>
      <dgm:t>
        <a:bodyPr/>
        <a:lstStyle/>
        <a:p>
          <a:endParaRPr lang="tr-TR"/>
        </a:p>
      </dgm:t>
    </dgm:pt>
    <dgm:pt modelId="{983FA74E-4C6B-46A8-A830-4577B582AAEE}" type="pres">
      <dgm:prSet presAssocID="{0E5A0C7F-D98B-47B8-93B7-C9AF60C32945}" presName="rootConnector" presStyleLbl="node1" presStyleIdx="0" presStyleCnt="1"/>
      <dgm:spPr/>
      <dgm:t>
        <a:bodyPr/>
        <a:lstStyle/>
        <a:p>
          <a:endParaRPr lang="tr-TR"/>
        </a:p>
      </dgm:t>
    </dgm:pt>
    <dgm:pt modelId="{9BEF06F3-932B-4120-B7CE-384062EAAE24}" type="pres">
      <dgm:prSet presAssocID="{0E5A0C7F-D98B-47B8-93B7-C9AF60C32945}" presName="childShape" presStyleCnt="0"/>
      <dgm:spPr/>
    </dgm:pt>
    <dgm:pt modelId="{CCA4C732-3D30-462B-A314-26EFAD4905C9}" type="pres">
      <dgm:prSet presAssocID="{402CF6E1-1B26-4DA9-AA5B-0A6C434068A0}" presName="Name13" presStyleLbl="parChTrans1D2" presStyleIdx="0" presStyleCnt="3" custSzX="694053"/>
      <dgm:spPr/>
      <dgm:t>
        <a:bodyPr/>
        <a:lstStyle/>
        <a:p>
          <a:endParaRPr lang="tr-TR"/>
        </a:p>
      </dgm:t>
    </dgm:pt>
    <dgm:pt modelId="{9AE39028-6FCA-4F8A-A9E8-0AE364D51E51}" type="pres">
      <dgm:prSet presAssocID="{BEE9749D-C26A-43FA-84E2-B39DB6CBF3B2}" presName="childText" presStyleLbl="bgAcc1" presStyleIdx="0" presStyleCnt="3" custScaleX="46281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1601735-9979-4079-8A97-B222904A6F90}" type="pres">
      <dgm:prSet presAssocID="{BAB94999-2E3B-4BDE-9612-7D2789BE4F7F}" presName="Name13" presStyleLbl="parChTrans1D2" presStyleIdx="1" presStyleCnt="3" custSzX="694053"/>
      <dgm:spPr/>
      <dgm:t>
        <a:bodyPr/>
        <a:lstStyle/>
        <a:p>
          <a:endParaRPr lang="tr-TR"/>
        </a:p>
      </dgm:t>
    </dgm:pt>
    <dgm:pt modelId="{C86D9D87-E682-421C-8147-7FDF0B1B27DB}" type="pres">
      <dgm:prSet presAssocID="{F38B9AC8-33B7-436A-B37B-82395C7EC2F4}" presName="childText" presStyleLbl="bgAcc1" presStyleIdx="1" presStyleCnt="3" custScaleX="46281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19F3B81-E8E3-4E83-B91A-B22EF36815FE}" type="pres">
      <dgm:prSet presAssocID="{B420EE76-0A15-41E4-8E68-6AE486847E9E}" presName="Name13" presStyleLbl="parChTrans1D2" presStyleIdx="2" presStyleCnt="3" custSzX="694053"/>
      <dgm:spPr/>
      <dgm:t>
        <a:bodyPr/>
        <a:lstStyle/>
        <a:p>
          <a:endParaRPr lang="tr-TR"/>
        </a:p>
      </dgm:t>
    </dgm:pt>
    <dgm:pt modelId="{A8664E2E-491A-4F05-A903-7686EFFA0CC8}" type="pres">
      <dgm:prSet presAssocID="{9B048B82-A258-4E6A-BD38-C75F195012A4}" presName="childText" presStyleLbl="bgAcc1" presStyleIdx="2" presStyleCnt="3" custScaleX="46281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A9ED1A5F-C682-460B-B614-C38AF49D3F81}" type="presOf" srcId="{BEE9749D-C26A-43FA-84E2-B39DB6CBF3B2}" destId="{9AE39028-6FCA-4F8A-A9E8-0AE364D51E51}" srcOrd="0" destOrd="0" presId="urn:microsoft.com/office/officeart/2005/8/layout/hierarchy3"/>
    <dgm:cxn modelId="{EA2F8268-C0FD-4B84-92CB-6A1E79A1C05F}" srcId="{0E5A0C7F-D98B-47B8-93B7-C9AF60C32945}" destId="{9B048B82-A258-4E6A-BD38-C75F195012A4}" srcOrd="2" destOrd="0" parTransId="{B420EE76-0A15-41E4-8E68-6AE486847E9E}" sibTransId="{CD2FBF2A-D2B0-4549-A26E-3749CC06C2F9}"/>
    <dgm:cxn modelId="{EDD146ED-7D4B-47AF-9EBC-35EAD43E9C3A}" type="presOf" srcId="{402CF6E1-1B26-4DA9-AA5B-0A6C434068A0}" destId="{CCA4C732-3D30-462B-A314-26EFAD4905C9}" srcOrd="0" destOrd="0" presId="urn:microsoft.com/office/officeart/2005/8/layout/hierarchy3"/>
    <dgm:cxn modelId="{5D54748D-EBD6-4036-B0EE-000DD0225878}" type="presOf" srcId="{AFF6A150-6758-4EF4-9297-0D49F13345EB}" destId="{72DF43EF-8B50-4745-8BD8-5E0861FD7CC8}" srcOrd="0" destOrd="0" presId="urn:microsoft.com/office/officeart/2005/8/layout/hierarchy3"/>
    <dgm:cxn modelId="{FB1AD42E-97D2-4840-A243-44DD19103BA4}" type="presOf" srcId="{0E5A0C7F-D98B-47B8-93B7-C9AF60C32945}" destId="{983FA74E-4C6B-46A8-A830-4577B582AAEE}" srcOrd="1" destOrd="0" presId="urn:microsoft.com/office/officeart/2005/8/layout/hierarchy3"/>
    <dgm:cxn modelId="{B1EEEAC7-374D-4C8E-B007-8A4D185B42E2}" srcId="{AFF6A150-6758-4EF4-9297-0D49F13345EB}" destId="{0E5A0C7F-D98B-47B8-93B7-C9AF60C32945}" srcOrd="0" destOrd="0" parTransId="{9269169A-D864-4E2A-AE47-1247743F3F74}" sibTransId="{08C75FCD-D900-46E9-89BF-FFD09F887784}"/>
    <dgm:cxn modelId="{F271C347-D2E4-4224-91FA-4860DFFB53FC}" srcId="{0E5A0C7F-D98B-47B8-93B7-C9AF60C32945}" destId="{BEE9749D-C26A-43FA-84E2-B39DB6CBF3B2}" srcOrd="0" destOrd="0" parTransId="{402CF6E1-1B26-4DA9-AA5B-0A6C434068A0}" sibTransId="{FE815F56-A966-4556-AA0E-2FFD2844E740}"/>
    <dgm:cxn modelId="{49170E92-8B3D-413B-B9AE-21F3F257F1EC}" type="presOf" srcId="{BAB94999-2E3B-4BDE-9612-7D2789BE4F7F}" destId="{B1601735-9979-4079-8A97-B222904A6F90}" srcOrd="0" destOrd="0" presId="urn:microsoft.com/office/officeart/2005/8/layout/hierarchy3"/>
    <dgm:cxn modelId="{BBC4278D-62F2-4B69-B44B-2D87054B5596}" type="presOf" srcId="{F38B9AC8-33B7-436A-B37B-82395C7EC2F4}" destId="{C86D9D87-E682-421C-8147-7FDF0B1B27DB}" srcOrd="0" destOrd="0" presId="urn:microsoft.com/office/officeart/2005/8/layout/hierarchy3"/>
    <dgm:cxn modelId="{7631EB91-86E8-4366-A5FE-34F3A738F146}" type="presOf" srcId="{9B048B82-A258-4E6A-BD38-C75F195012A4}" destId="{A8664E2E-491A-4F05-A903-7686EFFA0CC8}" srcOrd="0" destOrd="0" presId="urn:microsoft.com/office/officeart/2005/8/layout/hierarchy3"/>
    <dgm:cxn modelId="{730E5C8E-FB12-47ED-8627-74473A59F393}" type="presOf" srcId="{B420EE76-0A15-41E4-8E68-6AE486847E9E}" destId="{919F3B81-E8E3-4E83-B91A-B22EF36815FE}" srcOrd="0" destOrd="0" presId="urn:microsoft.com/office/officeart/2005/8/layout/hierarchy3"/>
    <dgm:cxn modelId="{4C27D1D8-EA86-4EA8-9D6A-4653F781F1F9}" type="presOf" srcId="{0E5A0C7F-D98B-47B8-93B7-C9AF60C32945}" destId="{7DF493E5-F9F3-41AD-9C3E-D80E06063382}" srcOrd="0" destOrd="0" presId="urn:microsoft.com/office/officeart/2005/8/layout/hierarchy3"/>
    <dgm:cxn modelId="{1EA68971-71EA-49D1-A2C1-AF35E7469131}" srcId="{0E5A0C7F-D98B-47B8-93B7-C9AF60C32945}" destId="{F38B9AC8-33B7-436A-B37B-82395C7EC2F4}" srcOrd="1" destOrd="0" parTransId="{BAB94999-2E3B-4BDE-9612-7D2789BE4F7F}" sibTransId="{D551C7BD-B5EA-4EF3-834A-F4B1CD3B1F59}"/>
    <dgm:cxn modelId="{9A220960-2DF0-4958-8F08-5C01BA1F6243}" type="presParOf" srcId="{72DF43EF-8B50-4745-8BD8-5E0861FD7CC8}" destId="{3A636023-6C08-4CD4-B7F8-E0FE29877213}" srcOrd="0" destOrd="0" presId="urn:microsoft.com/office/officeart/2005/8/layout/hierarchy3"/>
    <dgm:cxn modelId="{725E7CD8-BD9F-44FF-BAD1-C9AE68D97C2E}" type="presParOf" srcId="{3A636023-6C08-4CD4-B7F8-E0FE29877213}" destId="{6E3EDC1C-91F9-44A4-8B0A-0E41E7F29498}" srcOrd="0" destOrd="0" presId="urn:microsoft.com/office/officeart/2005/8/layout/hierarchy3"/>
    <dgm:cxn modelId="{CF1719BA-3E89-46B6-AFED-875CB02C3208}" type="presParOf" srcId="{6E3EDC1C-91F9-44A4-8B0A-0E41E7F29498}" destId="{7DF493E5-F9F3-41AD-9C3E-D80E06063382}" srcOrd="0" destOrd="0" presId="urn:microsoft.com/office/officeart/2005/8/layout/hierarchy3"/>
    <dgm:cxn modelId="{977928A2-0858-4E6D-8189-8E2D4C6C68DB}" type="presParOf" srcId="{6E3EDC1C-91F9-44A4-8B0A-0E41E7F29498}" destId="{983FA74E-4C6B-46A8-A830-4577B582AAEE}" srcOrd="1" destOrd="0" presId="urn:microsoft.com/office/officeart/2005/8/layout/hierarchy3"/>
    <dgm:cxn modelId="{E4446968-5262-41FC-A2C4-891D754A8C71}" type="presParOf" srcId="{3A636023-6C08-4CD4-B7F8-E0FE29877213}" destId="{9BEF06F3-932B-4120-B7CE-384062EAAE24}" srcOrd="1" destOrd="0" presId="urn:microsoft.com/office/officeart/2005/8/layout/hierarchy3"/>
    <dgm:cxn modelId="{B6EA0DA3-CEB9-48C3-86ED-C44BADF395F8}" type="presParOf" srcId="{9BEF06F3-932B-4120-B7CE-384062EAAE24}" destId="{CCA4C732-3D30-462B-A314-26EFAD4905C9}" srcOrd="0" destOrd="0" presId="urn:microsoft.com/office/officeart/2005/8/layout/hierarchy3"/>
    <dgm:cxn modelId="{BE1E6616-DDC7-421F-A412-6C8304DBA417}" type="presParOf" srcId="{9BEF06F3-932B-4120-B7CE-384062EAAE24}" destId="{9AE39028-6FCA-4F8A-A9E8-0AE364D51E51}" srcOrd="1" destOrd="0" presId="urn:microsoft.com/office/officeart/2005/8/layout/hierarchy3"/>
    <dgm:cxn modelId="{EA6BA78D-C9BD-4084-A0F8-024A4134A536}" type="presParOf" srcId="{9BEF06F3-932B-4120-B7CE-384062EAAE24}" destId="{B1601735-9979-4079-8A97-B222904A6F90}" srcOrd="2" destOrd="0" presId="urn:microsoft.com/office/officeart/2005/8/layout/hierarchy3"/>
    <dgm:cxn modelId="{D3C0BD70-3A1A-4EEB-8152-882DC4586E43}" type="presParOf" srcId="{9BEF06F3-932B-4120-B7CE-384062EAAE24}" destId="{C86D9D87-E682-421C-8147-7FDF0B1B27DB}" srcOrd="3" destOrd="0" presId="urn:microsoft.com/office/officeart/2005/8/layout/hierarchy3"/>
    <dgm:cxn modelId="{ADB0A86D-9541-4ABC-9AC8-58911854CAB0}" type="presParOf" srcId="{9BEF06F3-932B-4120-B7CE-384062EAAE24}" destId="{919F3B81-E8E3-4E83-B91A-B22EF36815FE}" srcOrd="4" destOrd="0" presId="urn:microsoft.com/office/officeart/2005/8/layout/hierarchy3"/>
    <dgm:cxn modelId="{0EB6AC67-3F5A-4BA5-9E9F-0481A11B2F71}" type="presParOf" srcId="{9BEF06F3-932B-4120-B7CE-384062EAAE24}" destId="{A8664E2E-491A-4F05-A903-7686EFFA0CC8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5035C55-37EC-4C4A-A1D0-2A1AFAAEA47A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C0AFF91E-A3C1-4E69-9328-FA61ECC1E83C}">
      <dgm:prSet/>
      <dgm:spPr/>
      <dgm:t>
        <a:bodyPr/>
        <a:lstStyle/>
        <a:p>
          <a:r>
            <a:rPr lang="tr-TR" dirty="0">
              <a:latin typeface="Times New Roman" panose="02020603050405020304" pitchFamily="18" charset="0"/>
              <a:cs typeface="Times New Roman" panose="02020603050405020304" pitchFamily="18" charset="0"/>
            </a:rPr>
            <a:t>DEKAN </a:t>
          </a:r>
        </a:p>
        <a:p>
          <a:r>
            <a:rPr lang="tr-TR" dirty="0">
              <a:latin typeface="Times New Roman" panose="02020603050405020304" pitchFamily="18" charset="0"/>
              <a:cs typeface="Times New Roman" panose="02020603050405020304" pitchFamily="18" charset="0"/>
            </a:rPr>
            <a:t>PROF.DR. İHSAN DİLER ÖZAÇMAK</a:t>
          </a:r>
        </a:p>
      </dgm:t>
    </dgm:pt>
    <dgm:pt modelId="{DF3B3EDE-476C-4C1C-BEFD-D66A53D2B217}" type="parTrans" cxnId="{2E0976DF-D23F-4F4F-B1C5-1AAEE4202A7B}">
      <dgm:prSet/>
      <dgm:spPr/>
      <dgm:t>
        <a:bodyPr/>
        <a:lstStyle/>
        <a:p>
          <a:endParaRPr lang="tr-TR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9E024A5-294C-480F-A0E3-21A155698308}" type="sibTrans" cxnId="{2E0976DF-D23F-4F4F-B1C5-1AAEE4202A7B}">
      <dgm:prSet/>
      <dgm:spPr/>
      <dgm:t>
        <a:bodyPr/>
        <a:lstStyle/>
        <a:p>
          <a:endParaRPr lang="tr-TR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CCE108A-4EB1-4807-9C38-E5881755D2C6}">
      <dgm:prSet/>
      <dgm:spPr/>
      <dgm:t>
        <a:bodyPr/>
        <a:lstStyle/>
        <a:p>
          <a:r>
            <a:rPr lang="tr-TR" dirty="0">
              <a:latin typeface="Times New Roman" panose="02020603050405020304" pitchFamily="18" charset="0"/>
              <a:cs typeface="Times New Roman" panose="02020603050405020304" pitchFamily="18" charset="0"/>
            </a:rPr>
            <a:t>DEKAN YARDIMCISI </a:t>
          </a:r>
        </a:p>
        <a:p>
          <a:r>
            <a:rPr lang="tr-TR" dirty="0">
              <a:latin typeface="Times New Roman" panose="02020603050405020304" pitchFamily="18" charset="0"/>
              <a:cs typeface="Times New Roman" panose="02020603050405020304" pitchFamily="18" charset="0"/>
            </a:rPr>
            <a:t>DOÇ. DR. EMİNE ATICI </a:t>
          </a:r>
        </a:p>
      </dgm:t>
    </dgm:pt>
    <dgm:pt modelId="{70C1C857-7984-4F0F-BD8D-FFE2B7131EEE}" type="parTrans" cxnId="{AEC45DE6-71A9-470C-9DF9-74B819CBD536}">
      <dgm:prSet/>
      <dgm:spPr/>
      <dgm:t>
        <a:bodyPr/>
        <a:lstStyle/>
        <a:p>
          <a:endParaRPr lang="tr-TR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5D396F4-DC36-4498-A17E-218E0E258D9A}" type="sibTrans" cxnId="{AEC45DE6-71A9-470C-9DF9-74B819CBD536}">
      <dgm:prSet/>
      <dgm:spPr/>
      <dgm:t>
        <a:bodyPr/>
        <a:lstStyle/>
        <a:p>
          <a:endParaRPr lang="tr-TR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927CA3D-830B-4151-8765-B77335B5C140}">
      <dgm:prSet/>
      <dgm:spPr/>
      <dgm:t>
        <a:bodyPr/>
        <a:lstStyle/>
        <a:p>
          <a:r>
            <a:rPr lang="tr-TR" dirty="0">
              <a:latin typeface="Times New Roman" panose="02020603050405020304" pitchFamily="18" charset="0"/>
              <a:cs typeface="Times New Roman" panose="02020603050405020304" pitchFamily="18" charset="0"/>
            </a:rPr>
            <a:t>FAKÜLTE SEKRETERİ  </a:t>
          </a:r>
        </a:p>
        <a:p>
          <a:r>
            <a:rPr lang="tr-TR" dirty="0">
              <a:latin typeface="Times New Roman" panose="02020603050405020304" pitchFamily="18" charset="0"/>
              <a:cs typeface="Times New Roman" panose="02020603050405020304" pitchFamily="18" charset="0"/>
            </a:rPr>
            <a:t>HAFİZE GÖZLÜKLÜ</a:t>
          </a:r>
        </a:p>
      </dgm:t>
    </dgm:pt>
    <dgm:pt modelId="{B22C25D5-24B3-4A28-92B1-F4DA370F846C}" type="parTrans" cxnId="{80487B6F-B029-4B17-B494-0C2095BA08E4}">
      <dgm:prSet/>
      <dgm:spPr/>
      <dgm:t>
        <a:bodyPr/>
        <a:lstStyle/>
        <a:p>
          <a:endParaRPr lang="tr-TR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6F75156-7DC3-4844-BFD0-E6B4A577C0DB}" type="sibTrans" cxnId="{80487B6F-B029-4B17-B494-0C2095BA08E4}">
      <dgm:prSet/>
      <dgm:spPr/>
      <dgm:t>
        <a:bodyPr/>
        <a:lstStyle/>
        <a:p>
          <a:endParaRPr lang="tr-TR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557E892-D281-474E-9FE2-0492631AE97A}">
      <dgm:prSet/>
      <dgm:spPr/>
      <dgm:t>
        <a:bodyPr/>
        <a:lstStyle/>
        <a:p>
          <a:r>
            <a:rPr lang="tr-TR" dirty="0">
              <a:latin typeface="Times New Roman" panose="02020603050405020304" pitchFamily="18" charset="0"/>
              <a:cs typeface="Times New Roman" panose="02020603050405020304" pitchFamily="18" charset="0"/>
            </a:rPr>
            <a:t>BÖLÜMLER SEKRETERİ</a:t>
          </a:r>
        </a:p>
        <a:p>
          <a:r>
            <a:rPr lang="tr-TR" dirty="0">
              <a:latin typeface="Times New Roman" panose="02020603050405020304" pitchFamily="18" charset="0"/>
              <a:cs typeface="Times New Roman" panose="02020603050405020304" pitchFamily="18" charset="0"/>
            </a:rPr>
            <a:t>DUYGU NUR İNCE</a:t>
          </a:r>
        </a:p>
      </dgm:t>
    </dgm:pt>
    <dgm:pt modelId="{7C06A730-483A-4170-AD16-09C7251723F1}" type="parTrans" cxnId="{6F30C617-870E-4207-9109-F9D3373F985A}">
      <dgm:prSet/>
      <dgm:spPr/>
      <dgm:t>
        <a:bodyPr/>
        <a:lstStyle/>
        <a:p>
          <a:endParaRPr lang="tr-TR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CEE5A4F-7FC9-4552-83EB-A02D9F659C18}" type="sibTrans" cxnId="{6F30C617-870E-4207-9109-F9D3373F985A}">
      <dgm:prSet/>
      <dgm:spPr/>
      <dgm:t>
        <a:bodyPr/>
        <a:lstStyle/>
        <a:p>
          <a:endParaRPr lang="tr-TR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A0AB637-DFC4-4A4C-B4BA-BF669D4A3516}" type="pres">
      <dgm:prSet presAssocID="{65035C55-37EC-4C4A-A1D0-2A1AFAAEA47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6AB61070-7C5E-4344-A05B-47390334DCD4}" type="pres">
      <dgm:prSet presAssocID="{C0AFF91E-A3C1-4E69-9328-FA61ECC1E83C}" presName="hierRoot1" presStyleCnt="0">
        <dgm:presLayoutVars>
          <dgm:hierBranch val="init"/>
        </dgm:presLayoutVars>
      </dgm:prSet>
      <dgm:spPr/>
    </dgm:pt>
    <dgm:pt modelId="{3648146D-90A0-4761-8C2D-CAC47F60B920}" type="pres">
      <dgm:prSet presAssocID="{C0AFF91E-A3C1-4E69-9328-FA61ECC1E83C}" presName="rootComposite1" presStyleCnt="0"/>
      <dgm:spPr/>
    </dgm:pt>
    <dgm:pt modelId="{E06418D4-08F8-49FF-9E11-AD7DFF554BF0}" type="pres">
      <dgm:prSet presAssocID="{C0AFF91E-A3C1-4E69-9328-FA61ECC1E83C}" presName="rootText1" presStyleLbl="node0" presStyleIdx="0" presStyleCnt="1" custScaleX="219050" custScaleY="5939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578DE2CD-0891-41C0-98CB-AABEB8956576}" type="pres">
      <dgm:prSet presAssocID="{C0AFF91E-A3C1-4E69-9328-FA61ECC1E83C}" presName="rootConnector1" presStyleLbl="node1" presStyleIdx="0" presStyleCnt="0"/>
      <dgm:spPr/>
      <dgm:t>
        <a:bodyPr/>
        <a:lstStyle/>
        <a:p>
          <a:endParaRPr lang="tr-TR"/>
        </a:p>
      </dgm:t>
    </dgm:pt>
    <dgm:pt modelId="{625C6EC0-EDA1-43A5-A7C6-04D2922883AD}" type="pres">
      <dgm:prSet presAssocID="{C0AFF91E-A3C1-4E69-9328-FA61ECC1E83C}" presName="hierChild2" presStyleCnt="0"/>
      <dgm:spPr/>
    </dgm:pt>
    <dgm:pt modelId="{41A5213B-81E1-49F9-BE57-029539FD58BF}" type="pres">
      <dgm:prSet presAssocID="{70C1C857-7984-4F0F-BD8D-FFE2B7131EEE}" presName="Name37" presStyleLbl="parChTrans1D2" presStyleIdx="0" presStyleCnt="3"/>
      <dgm:spPr/>
      <dgm:t>
        <a:bodyPr/>
        <a:lstStyle/>
        <a:p>
          <a:endParaRPr lang="tr-TR"/>
        </a:p>
      </dgm:t>
    </dgm:pt>
    <dgm:pt modelId="{ADEE8675-1961-412B-8883-F711BCF1DE51}" type="pres">
      <dgm:prSet presAssocID="{6CCE108A-4EB1-4807-9C38-E5881755D2C6}" presName="hierRoot2" presStyleCnt="0">
        <dgm:presLayoutVars>
          <dgm:hierBranch val="init"/>
        </dgm:presLayoutVars>
      </dgm:prSet>
      <dgm:spPr/>
    </dgm:pt>
    <dgm:pt modelId="{3B79DC20-7ABA-4F40-8CB0-062E3BC4D817}" type="pres">
      <dgm:prSet presAssocID="{6CCE108A-4EB1-4807-9C38-E5881755D2C6}" presName="rootComposite" presStyleCnt="0"/>
      <dgm:spPr/>
    </dgm:pt>
    <dgm:pt modelId="{E7840D51-16A2-416E-AE3C-602FCC69D6AD}" type="pres">
      <dgm:prSet presAssocID="{6CCE108A-4EB1-4807-9C38-E5881755D2C6}" presName="rootText" presStyleLbl="node2" presStyleIdx="0" presStyleCnt="3" custScaleX="111823" custScaleY="6067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B39B24A2-5B59-4CB9-BC72-1CEDF1C12793}" type="pres">
      <dgm:prSet presAssocID="{6CCE108A-4EB1-4807-9C38-E5881755D2C6}" presName="rootConnector" presStyleLbl="node2" presStyleIdx="0" presStyleCnt="3"/>
      <dgm:spPr/>
      <dgm:t>
        <a:bodyPr/>
        <a:lstStyle/>
        <a:p>
          <a:endParaRPr lang="tr-TR"/>
        </a:p>
      </dgm:t>
    </dgm:pt>
    <dgm:pt modelId="{C273720A-8B16-44CB-8014-E796049513AE}" type="pres">
      <dgm:prSet presAssocID="{6CCE108A-4EB1-4807-9C38-E5881755D2C6}" presName="hierChild4" presStyleCnt="0"/>
      <dgm:spPr/>
    </dgm:pt>
    <dgm:pt modelId="{BD2C4C5A-1727-42D4-99F0-29DF8494EB69}" type="pres">
      <dgm:prSet presAssocID="{6CCE108A-4EB1-4807-9C38-E5881755D2C6}" presName="hierChild5" presStyleCnt="0"/>
      <dgm:spPr/>
    </dgm:pt>
    <dgm:pt modelId="{3C295648-AE95-4234-9022-ACF6A197F485}" type="pres">
      <dgm:prSet presAssocID="{B22C25D5-24B3-4A28-92B1-F4DA370F846C}" presName="Name37" presStyleLbl="parChTrans1D2" presStyleIdx="1" presStyleCnt="3"/>
      <dgm:spPr/>
      <dgm:t>
        <a:bodyPr/>
        <a:lstStyle/>
        <a:p>
          <a:endParaRPr lang="tr-TR"/>
        </a:p>
      </dgm:t>
    </dgm:pt>
    <dgm:pt modelId="{A1E254EA-E6A7-4C6D-8CB0-E9DB348AB193}" type="pres">
      <dgm:prSet presAssocID="{9927CA3D-830B-4151-8765-B77335B5C140}" presName="hierRoot2" presStyleCnt="0">
        <dgm:presLayoutVars>
          <dgm:hierBranch val="init"/>
        </dgm:presLayoutVars>
      </dgm:prSet>
      <dgm:spPr/>
    </dgm:pt>
    <dgm:pt modelId="{4376D628-0DB0-432C-9630-01E48D0D185D}" type="pres">
      <dgm:prSet presAssocID="{9927CA3D-830B-4151-8765-B77335B5C140}" presName="rootComposite" presStyleCnt="0"/>
      <dgm:spPr/>
    </dgm:pt>
    <dgm:pt modelId="{40C69DB5-5786-408F-8E9E-101FC9181D98}" type="pres">
      <dgm:prSet presAssocID="{9927CA3D-830B-4151-8765-B77335B5C140}" presName="rootText" presStyleLbl="node2" presStyleIdx="1" presStyleCnt="3" custScaleY="6267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120358F2-4452-42B3-8FEE-4845979FFC5E}" type="pres">
      <dgm:prSet presAssocID="{9927CA3D-830B-4151-8765-B77335B5C140}" presName="rootConnector" presStyleLbl="node2" presStyleIdx="1" presStyleCnt="3"/>
      <dgm:spPr/>
      <dgm:t>
        <a:bodyPr/>
        <a:lstStyle/>
        <a:p>
          <a:endParaRPr lang="tr-TR"/>
        </a:p>
      </dgm:t>
    </dgm:pt>
    <dgm:pt modelId="{E599B31A-33C8-4F67-97F6-BE1BE09C2CC3}" type="pres">
      <dgm:prSet presAssocID="{9927CA3D-830B-4151-8765-B77335B5C140}" presName="hierChild4" presStyleCnt="0"/>
      <dgm:spPr/>
    </dgm:pt>
    <dgm:pt modelId="{F748BF2E-6B50-4B00-8364-30AABF3F0276}" type="pres">
      <dgm:prSet presAssocID="{9927CA3D-830B-4151-8765-B77335B5C140}" presName="hierChild5" presStyleCnt="0"/>
      <dgm:spPr/>
    </dgm:pt>
    <dgm:pt modelId="{42E3DC8A-02EB-48E7-A135-D0B3B0B160A4}" type="pres">
      <dgm:prSet presAssocID="{7C06A730-483A-4170-AD16-09C7251723F1}" presName="Name37" presStyleLbl="parChTrans1D2" presStyleIdx="2" presStyleCnt="3"/>
      <dgm:spPr/>
      <dgm:t>
        <a:bodyPr/>
        <a:lstStyle/>
        <a:p>
          <a:endParaRPr lang="tr-TR"/>
        </a:p>
      </dgm:t>
    </dgm:pt>
    <dgm:pt modelId="{DABA2529-190E-4685-B359-A6A248D9D8A2}" type="pres">
      <dgm:prSet presAssocID="{3557E892-D281-474E-9FE2-0492631AE97A}" presName="hierRoot2" presStyleCnt="0">
        <dgm:presLayoutVars>
          <dgm:hierBranch val="init"/>
        </dgm:presLayoutVars>
      </dgm:prSet>
      <dgm:spPr/>
    </dgm:pt>
    <dgm:pt modelId="{238F1BBE-74B5-430E-999D-73F5AE09FF2F}" type="pres">
      <dgm:prSet presAssocID="{3557E892-D281-474E-9FE2-0492631AE97A}" presName="rootComposite" presStyleCnt="0"/>
      <dgm:spPr/>
    </dgm:pt>
    <dgm:pt modelId="{C0DAA2C7-B926-4C99-8553-3AC12048D34E}" type="pres">
      <dgm:prSet presAssocID="{3557E892-D281-474E-9FE2-0492631AE97A}" presName="rootText" presStyleLbl="node2" presStyleIdx="2" presStyleCnt="3" custScaleY="6067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F153C17C-E7C3-4E28-A619-DCF78177CCAE}" type="pres">
      <dgm:prSet presAssocID="{3557E892-D281-474E-9FE2-0492631AE97A}" presName="rootConnector" presStyleLbl="node2" presStyleIdx="2" presStyleCnt="3"/>
      <dgm:spPr/>
      <dgm:t>
        <a:bodyPr/>
        <a:lstStyle/>
        <a:p>
          <a:endParaRPr lang="tr-TR"/>
        </a:p>
      </dgm:t>
    </dgm:pt>
    <dgm:pt modelId="{CCB130FC-2753-453B-82C6-C560DC7FFA09}" type="pres">
      <dgm:prSet presAssocID="{3557E892-D281-474E-9FE2-0492631AE97A}" presName="hierChild4" presStyleCnt="0"/>
      <dgm:spPr/>
    </dgm:pt>
    <dgm:pt modelId="{C826DF54-9C44-4E29-8D47-6B3C9A87F2C7}" type="pres">
      <dgm:prSet presAssocID="{3557E892-D281-474E-9FE2-0492631AE97A}" presName="hierChild5" presStyleCnt="0"/>
      <dgm:spPr/>
    </dgm:pt>
    <dgm:pt modelId="{28D6A199-5229-45B0-8C83-90DE1B392454}" type="pres">
      <dgm:prSet presAssocID="{C0AFF91E-A3C1-4E69-9328-FA61ECC1E83C}" presName="hierChild3" presStyleCnt="0"/>
      <dgm:spPr/>
    </dgm:pt>
  </dgm:ptLst>
  <dgm:cxnLst>
    <dgm:cxn modelId="{D406F566-937B-4747-8ED0-D3E2AF27CD18}" type="presOf" srcId="{65035C55-37EC-4C4A-A1D0-2A1AFAAEA47A}" destId="{BA0AB637-DFC4-4A4C-B4BA-BF669D4A3516}" srcOrd="0" destOrd="0" presId="urn:microsoft.com/office/officeart/2005/8/layout/orgChart1"/>
    <dgm:cxn modelId="{21195AC4-576E-4176-BF20-652AEDD21109}" type="presOf" srcId="{B22C25D5-24B3-4A28-92B1-F4DA370F846C}" destId="{3C295648-AE95-4234-9022-ACF6A197F485}" srcOrd="0" destOrd="0" presId="urn:microsoft.com/office/officeart/2005/8/layout/orgChart1"/>
    <dgm:cxn modelId="{7420713B-6970-4EA9-8930-136FC6F26C04}" type="presOf" srcId="{3557E892-D281-474E-9FE2-0492631AE97A}" destId="{C0DAA2C7-B926-4C99-8553-3AC12048D34E}" srcOrd="0" destOrd="0" presId="urn:microsoft.com/office/officeart/2005/8/layout/orgChart1"/>
    <dgm:cxn modelId="{2E0976DF-D23F-4F4F-B1C5-1AAEE4202A7B}" srcId="{65035C55-37EC-4C4A-A1D0-2A1AFAAEA47A}" destId="{C0AFF91E-A3C1-4E69-9328-FA61ECC1E83C}" srcOrd="0" destOrd="0" parTransId="{DF3B3EDE-476C-4C1C-BEFD-D66A53D2B217}" sibTransId="{19E024A5-294C-480F-A0E3-21A155698308}"/>
    <dgm:cxn modelId="{7979B4BC-E300-450C-8199-CC25C4CA0F69}" type="presOf" srcId="{9927CA3D-830B-4151-8765-B77335B5C140}" destId="{120358F2-4452-42B3-8FEE-4845979FFC5E}" srcOrd="1" destOrd="0" presId="urn:microsoft.com/office/officeart/2005/8/layout/orgChart1"/>
    <dgm:cxn modelId="{5D8E4089-0184-4458-8179-4466F45E5183}" type="presOf" srcId="{C0AFF91E-A3C1-4E69-9328-FA61ECC1E83C}" destId="{E06418D4-08F8-49FF-9E11-AD7DFF554BF0}" srcOrd="0" destOrd="0" presId="urn:microsoft.com/office/officeart/2005/8/layout/orgChart1"/>
    <dgm:cxn modelId="{80487B6F-B029-4B17-B494-0C2095BA08E4}" srcId="{C0AFF91E-A3C1-4E69-9328-FA61ECC1E83C}" destId="{9927CA3D-830B-4151-8765-B77335B5C140}" srcOrd="1" destOrd="0" parTransId="{B22C25D5-24B3-4A28-92B1-F4DA370F846C}" sibTransId="{76F75156-7DC3-4844-BFD0-E6B4A577C0DB}"/>
    <dgm:cxn modelId="{5610C903-2D18-4F94-8001-958AE6D9A11E}" type="presOf" srcId="{6CCE108A-4EB1-4807-9C38-E5881755D2C6}" destId="{B39B24A2-5B59-4CB9-BC72-1CEDF1C12793}" srcOrd="1" destOrd="0" presId="urn:microsoft.com/office/officeart/2005/8/layout/orgChart1"/>
    <dgm:cxn modelId="{EA9BCBDC-A1FB-4650-8423-E52BB2B492BA}" type="presOf" srcId="{3557E892-D281-474E-9FE2-0492631AE97A}" destId="{F153C17C-E7C3-4E28-A619-DCF78177CCAE}" srcOrd="1" destOrd="0" presId="urn:microsoft.com/office/officeart/2005/8/layout/orgChart1"/>
    <dgm:cxn modelId="{30D2C98E-42E4-43C5-8E58-5D9C03C27E25}" type="presOf" srcId="{70C1C857-7984-4F0F-BD8D-FFE2B7131EEE}" destId="{41A5213B-81E1-49F9-BE57-029539FD58BF}" srcOrd="0" destOrd="0" presId="urn:microsoft.com/office/officeart/2005/8/layout/orgChart1"/>
    <dgm:cxn modelId="{40CB03E0-3F9F-4219-A19E-45379710CF6D}" type="presOf" srcId="{C0AFF91E-A3C1-4E69-9328-FA61ECC1E83C}" destId="{578DE2CD-0891-41C0-98CB-AABEB8956576}" srcOrd="1" destOrd="0" presId="urn:microsoft.com/office/officeart/2005/8/layout/orgChart1"/>
    <dgm:cxn modelId="{2DD3F2BB-DBF9-4213-ACDE-CA2A4A7B1730}" type="presOf" srcId="{6CCE108A-4EB1-4807-9C38-E5881755D2C6}" destId="{E7840D51-16A2-416E-AE3C-602FCC69D6AD}" srcOrd="0" destOrd="0" presId="urn:microsoft.com/office/officeart/2005/8/layout/orgChart1"/>
    <dgm:cxn modelId="{6F30C617-870E-4207-9109-F9D3373F985A}" srcId="{C0AFF91E-A3C1-4E69-9328-FA61ECC1E83C}" destId="{3557E892-D281-474E-9FE2-0492631AE97A}" srcOrd="2" destOrd="0" parTransId="{7C06A730-483A-4170-AD16-09C7251723F1}" sibTransId="{DCEE5A4F-7FC9-4552-83EB-A02D9F659C18}"/>
    <dgm:cxn modelId="{2B7F301C-C620-4828-9F10-55C86057C5A0}" type="presOf" srcId="{9927CA3D-830B-4151-8765-B77335B5C140}" destId="{40C69DB5-5786-408F-8E9E-101FC9181D98}" srcOrd="0" destOrd="0" presId="urn:microsoft.com/office/officeart/2005/8/layout/orgChart1"/>
    <dgm:cxn modelId="{15129466-3E6C-44C0-8F45-06D642761081}" type="presOf" srcId="{7C06A730-483A-4170-AD16-09C7251723F1}" destId="{42E3DC8A-02EB-48E7-A135-D0B3B0B160A4}" srcOrd="0" destOrd="0" presId="urn:microsoft.com/office/officeart/2005/8/layout/orgChart1"/>
    <dgm:cxn modelId="{AEC45DE6-71A9-470C-9DF9-74B819CBD536}" srcId="{C0AFF91E-A3C1-4E69-9328-FA61ECC1E83C}" destId="{6CCE108A-4EB1-4807-9C38-E5881755D2C6}" srcOrd="0" destOrd="0" parTransId="{70C1C857-7984-4F0F-BD8D-FFE2B7131EEE}" sibTransId="{E5D396F4-DC36-4498-A17E-218E0E258D9A}"/>
    <dgm:cxn modelId="{13408506-E8F7-4A97-AB2D-BBA3448A5750}" type="presParOf" srcId="{BA0AB637-DFC4-4A4C-B4BA-BF669D4A3516}" destId="{6AB61070-7C5E-4344-A05B-47390334DCD4}" srcOrd="0" destOrd="0" presId="urn:microsoft.com/office/officeart/2005/8/layout/orgChart1"/>
    <dgm:cxn modelId="{8D3380FD-B1BF-41D8-83C4-BFAD74A6AEC5}" type="presParOf" srcId="{6AB61070-7C5E-4344-A05B-47390334DCD4}" destId="{3648146D-90A0-4761-8C2D-CAC47F60B920}" srcOrd="0" destOrd="0" presId="urn:microsoft.com/office/officeart/2005/8/layout/orgChart1"/>
    <dgm:cxn modelId="{7E306A66-89CA-439F-AEFF-DBA948202BDE}" type="presParOf" srcId="{3648146D-90A0-4761-8C2D-CAC47F60B920}" destId="{E06418D4-08F8-49FF-9E11-AD7DFF554BF0}" srcOrd="0" destOrd="0" presId="urn:microsoft.com/office/officeart/2005/8/layout/orgChart1"/>
    <dgm:cxn modelId="{2C99B1D0-7217-42B0-8152-3426EB2FF6B7}" type="presParOf" srcId="{3648146D-90A0-4761-8C2D-CAC47F60B920}" destId="{578DE2CD-0891-41C0-98CB-AABEB8956576}" srcOrd="1" destOrd="0" presId="urn:microsoft.com/office/officeart/2005/8/layout/orgChart1"/>
    <dgm:cxn modelId="{B48CFFED-8A77-4733-BE0D-5543CF3243CF}" type="presParOf" srcId="{6AB61070-7C5E-4344-A05B-47390334DCD4}" destId="{625C6EC0-EDA1-43A5-A7C6-04D2922883AD}" srcOrd="1" destOrd="0" presId="urn:microsoft.com/office/officeart/2005/8/layout/orgChart1"/>
    <dgm:cxn modelId="{9AADF5B6-89A9-48AF-98DE-31704E3F30C3}" type="presParOf" srcId="{625C6EC0-EDA1-43A5-A7C6-04D2922883AD}" destId="{41A5213B-81E1-49F9-BE57-029539FD58BF}" srcOrd="0" destOrd="0" presId="urn:microsoft.com/office/officeart/2005/8/layout/orgChart1"/>
    <dgm:cxn modelId="{8BA9B429-F370-4C5D-A2A4-181CD05F508B}" type="presParOf" srcId="{625C6EC0-EDA1-43A5-A7C6-04D2922883AD}" destId="{ADEE8675-1961-412B-8883-F711BCF1DE51}" srcOrd="1" destOrd="0" presId="urn:microsoft.com/office/officeart/2005/8/layout/orgChart1"/>
    <dgm:cxn modelId="{29ED9348-77A6-4AF5-B54E-9462DD46A5C2}" type="presParOf" srcId="{ADEE8675-1961-412B-8883-F711BCF1DE51}" destId="{3B79DC20-7ABA-4F40-8CB0-062E3BC4D817}" srcOrd="0" destOrd="0" presId="urn:microsoft.com/office/officeart/2005/8/layout/orgChart1"/>
    <dgm:cxn modelId="{C1985711-41BD-4973-AAB5-F0D1E8F9FC7D}" type="presParOf" srcId="{3B79DC20-7ABA-4F40-8CB0-062E3BC4D817}" destId="{E7840D51-16A2-416E-AE3C-602FCC69D6AD}" srcOrd="0" destOrd="0" presId="urn:microsoft.com/office/officeart/2005/8/layout/orgChart1"/>
    <dgm:cxn modelId="{651F2598-D92D-41C0-BA95-43A5708B7F0E}" type="presParOf" srcId="{3B79DC20-7ABA-4F40-8CB0-062E3BC4D817}" destId="{B39B24A2-5B59-4CB9-BC72-1CEDF1C12793}" srcOrd="1" destOrd="0" presId="urn:microsoft.com/office/officeart/2005/8/layout/orgChart1"/>
    <dgm:cxn modelId="{6E95ED7A-79BD-4136-87EA-BB56EBEC39DE}" type="presParOf" srcId="{ADEE8675-1961-412B-8883-F711BCF1DE51}" destId="{C273720A-8B16-44CB-8014-E796049513AE}" srcOrd="1" destOrd="0" presId="urn:microsoft.com/office/officeart/2005/8/layout/orgChart1"/>
    <dgm:cxn modelId="{B37EFB76-1460-4ABF-B3CD-59FA32751110}" type="presParOf" srcId="{ADEE8675-1961-412B-8883-F711BCF1DE51}" destId="{BD2C4C5A-1727-42D4-99F0-29DF8494EB69}" srcOrd="2" destOrd="0" presId="urn:microsoft.com/office/officeart/2005/8/layout/orgChart1"/>
    <dgm:cxn modelId="{31E6E6EB-E974-4497-98AF-7F5D579F819E}" type="presParOf" srcId="{625C6EC0-EDA1-43A5-A7C6-04D2922883AD}" destId="{3C295648-AE95-4234-9022-ACF6A197F485}" srcOrd="2" destOrd="0" presId="urn:microsoft.com/office/officeart/2005/8/layout/orgChart1"/>
    <dgm:cxn modelId="{97DF5116-27D5-43FE-8CAE-E716FC8BD3B2}" type="presParOf" srcId="{625C6EC0-EDA1-43A5-A7C6-04D2922883AD}" destId="{A1E254EA-E6A7-4C6D-8CB0-E9DB348AB193}" srcOrd="3" destOrd="0" presId="urn:microsoft.com/office/officeart/2005/8/layout/orgChart1"/>
    <dgm:cxn modelId="{AEF273E8-D4B3-40CF-985E-8150D27A49C8}" type="presParOf" srcId="{A1E254EA-E6A7-4C6D-8CB0-E9DB348AB193}" destId="{4376D628-0DB0-432C-9630-01E48D0D185D}" srcOrd="0" destOrd="0" presId="urn:microsoft.com/office/officeart/2005/8/layout/orgChart1"/>
    <dgm:cxn modelId="{2AEF3CBA-697F-4B3F-92A8-60FF47D5CD84}" type="presParOf" srcId="{4376D628-0DB0-432C-9630-01E48D0D185D}" destId="{40C69DB5-5786-408F-8E9E-101FC9181D98}" srcOrd="0" destOrd="0" presId="urn:microsoft.com/office/officeart/2005/8/layout/orgChart1"/>
    <dgm:cxn modelId="{6B8A305C-8814-4D21-A71A-F7099A87025A}" type="presParOf" srcId="{4376D628-0DB0-432C-9630-01E48D0D185D}" destId="{120358F2-4452-42B3-8FEE-4845979FFC5E}" srcOrd="1" destOrd="0" presId="urn:microsoft.com/office/officeart/2005/8/layout/orgChart1"/>
    <dgm:cxn modelId="{5524978F-D2BE-4D7D-A886-B27A51DCF394}" type="presParOf" srcId="{A1E254EA-E6A7-4C6D-8CB0-E9DB348AB193}" destId="{E599B31A-33C8-4F67-97F6-BE1BE09C2CC3}" srcOrd="1" destOrd="0" presId="urn:microsoft.com/office/officeart/2005/8/layout/orgChart1"/>
    <dgm:cxn modelId="{A3B31DC4-7CD1-4FCC-B71E-EF5BB4C08A7B}" type="presParOf" srcId="{A1E254EA-E6A7-4C6D-8CB0-E9DB348AB193}" destId="{F748BF2E-6B50-4B00-8364-30AABF3F0276}" srcOrd="2" destOrd="0" presId="urn:microsoft.com/office/officeart/2005/8/layout/orgChart1"/>
    <dgm:cxn modelId="{7E8C5876-110D-48F6-9470-FB926239F1E3}" type="presParOf" srcId="{625C6EC0-EDA1-43A5-A7C6-04D2922883AD}" destId="{42E3DC8A-02EB-48E7-A135-D0B3B0B160A4}" srcOrd="4" destOrd="0" presId="urn:microsoft.com/office/officeart/2005/8/layout/orgChart1"/>
    <dgm:cxn modelId="{6D6D756A-5A0E-4F25-9965-D44DD1583FF8}" type="presParOf" srcId="{625C6EC0-EDA1-43A5-A7C6-04D2922883AD}" destId="{DABA2529-190E-4685-B359-A6A248D9D8A2}" srcOrd="5" destOrd="0" presId="urn:microsoft.com/office/officeart/2005/8/layout/orgChart1"/>
    <dgm:cxn modelId="{0B22290E-E8DF-4646-B0F8-B07C5F268A93}" type="presParOf" srcId="{DABA2529-190E-4685-B359-A6A248D9D8A2}" destId="{238F1BBE-74B5-430E-999D-73F5AE09FF2F}" srcOrd="0" destOrd="0" presId="urn:microsoft.com/office/officeart/2005/8/layout/orgChart1"/>
    <dgm:cxn modelId="{93105D71-01F5-485F-B6C0-93AEBCB3C45E}" type="presParOf" srcId="{238F1BBE-74B5-430E-999D-73F5AE09FF2F}" destId="{C0DAA2C7-B926-4C99-8553-3AC12048D34E}" srcOrd="0" destOrd="0" presId="urn:microsoft.com/office/officeart/2005/8/layout/orgChart1"/>
    <dgm:cxn modelId="{8AD1B722-3986-4648-9BA5-98CF48E1BA15}" type="presParOf" srcId="{238F1BBE-74B5-430E-999D-73F5AE09FF2F}" destId="{F153C17C-E7C3-4E28-A619-DCF78177CCAE}" srcOrd="1" destOrd="0" presId="urn:microsoft.com/office/officeart/2005/8/layout/orgChart1"/>
    <dgm:cxn modelId="{5D8401A9-94E5-4C6A-9CFA-73092885D1A1}" type="presParOf" srcId="{DABA2529-190E-4685-B359-A6A248D9D8A2}" destId="{CCB130FC-2753-453B-82C6-C560DC7FFA09}" srcOrd="1" destOrd="0" presId="urn:microsoft.com/office/officeart/2005/8/layout/orgChart1"/>
    <dgm:cxn modelId="{87F57B06-B6D7-466B-8FA9-A3189F165621}" type="presParOf" srcId="{DABA2529-190E-4685-B359-A6A248D9D8A2}" destId="{C826DF54-9C44-4E29-8D47-6B3C9A87F2C7}" srcOrd="2" destOrd="0" presId="urn:microsoft.com/office/officeart/2005/8/layout/orgChart1"/>
    <dgm:cxn modelId="{94C2C050-74E4-4B42-B802-02D83D6A8F2C}" type="presParOf" srcId="{6AB61070-7C5E-4344-A05B-47390334DCD4}" destId="{28D6A199-5229-45B0-8C83-90DE1B39245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980CD94-CE55-43BD-9A09-6EEF619328DA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43445ADD-F573-4043-AF47-33698BF6D9AE}">
      <dgm:prSet custT="1"/>
      <dgm:spPr/>
      <dgm:t>
        <a:bodyPr/>
        <a:lstStyle/>
        <a:p>
          <a:r>
            <a:rPr lang="tr-TR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BAŞKAN</a:t>
          </a:r>
        </a:p>
        <a:p>
          <a:r>
            <a:rPr lang="tr-TR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PROF. DR. İHSAN DİLER ÖZAÇMAK</a:t>
          </a:r>
        </a:p>
      </dgm:t>
    </dgm:pt>
    <dgm:pt modelId="{791B8FF4-CB28-4D4C-AE4E-B615B2E704FA}" type="parTrans" cxnId="{91674276-C370-4C85-99B4-E17886D9BAA2}">
      <dgm:prSet/>
      <dgm:spPr/>
      <dgm:t>
        <a:bodyPr/>
        <a:lstStyle/>
        <a:p>
          <a:endParaRPr lang="tr-TR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AEFD943-0E89-4B42-BAD4-836AD9918753}" type="sibTrans" cxnId="{91674276-C370-4C85-99B4-E17886D9BAA2}">
      <dgm:prSet/>
      <dgm:spPr/>
      <dgm:t>
        <a:bodyPr/>
        <a:lstStyle/>
        <a:p>
          <a:endParaRPr lang="tr-TR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79D740F-03CE-4613-8C01-EA3C1B7FD278}">
      <dgm:prSet custT="1"/>
      <dgm:spPr/>
      <dgm:t>
        <a:bodyPr/>
        <a:lstStyle/>
        <a:p>
          <a:r>
            <a:rPr lang="tr-TR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PROF. DR. AYŞE DEMET KAYA</a:t>
          </a:r>
        </a:p>
      </dgm:t>
    </dgm:pt>
    <dgm:pt modelId="{97B4702A-D154-404D-8A4E-4B761C310487}" type="parTrans" cxnId="{04E67AD4-A920-45B8-8DAF-C1EA36706E6E}">
      <dgm:prSet/>
      <dgm:spPr/>
      <dgm:t>
        <a:bodyPr/>
        <a:lstStyle/>
        <a:p>
          <a:endParaRPr lang="tr-TR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AFD4E8A-FB35-431F-AD74-163AF3F7AD07}" type="sibTrans" cxnId="{04E67AD4-A920-45B8-8DAF-C1EA36706E6E}">
      <dgm:prSet/>
      <dgm:spPr/>
      <dgm:t>
        <a:bodyPr/>
        <a:lstStyle/>
        <a:p>
          <a:endParaRPr lang="tr-TR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A2AAC38-7769-4C3C-A73C-809EFE2685C7}">
      <dgm:prSet custT="1"/>
      <dgm:spPr/>
      <dgm:t>
        <a:bodyPr/>
        <a:lstStyle/>
        <a:p>
          <a:r>
            <a:rPr lang="tr-TR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PROF. DR. BİRSEN YÜRÜGEN</a:t>
          </a:r>
        </a:p>
      </dgm:t>
    </dgm:pt>
    <dgm:pt modelId="{A4F4937E-4B0E-4F69-B2F8-575F6956D170}" type="parTrans" cxnId="{A52164E1-B886-4EB7-9515-0433713AAAD2}">
      <dgm:prSet/>
      <dgm:spPr/>
      <dgm:t>
        <a:bodyPr/>
        <a:lstStyle/>
        <a:p>
          <a:endParaRPr lang="tr-TR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0A168C3-7792-4868-9ECB-46D728DAE147}" type="sibTrans" cxnId="{A52164E1-B886-4EB7-9515-0433713AAAD2}">
      <dgm:prSet/>
      <dgm:spPr/>
      <dgm:t>
        <a:bodyPr/>
        <a:lstStyle/>
        <a:p>
          <a:endParaRPr lang="tr-TR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65F3290-D5EB-443A-BC62-B9905D596D73}">
      <dgm:prSet custT="1"/>
      <dgm:spPr/>
      <dgm:t>
        <a:bodyPr/>
        <a:lstStyle/>
        <a:p>
          <a:r>
            <a:rPr lang="tr-TR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PROF. DR. CENGİZ BAYÇU</a:t>
          </a:r>
        </a:p>
      </dgm:t>
    </dgm:pt>
    <dgm:pt modelId="{02EF7DFD-3321-4EFA-BD09-37BCD628769A}" type="parTrans" cxnId="{B347D8E3-A28D-4504-BB50-CF9C4C161AA7}">
      <dgm:prSet/>
      <dgm:spPr/>
      <dgm:t>
        <a:bodyPr/>
        <a:lstStyle/>
        <a:p>
          <a:endParaRPr lang="tr-TR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5125363-6DAE-49E5-A917-5D2714C950E5}" type="sibTrans" cxnId="{B347D8E3-A28D-4504-BB50-CF9C4C161AA7}">
      <dgm:prSet/>
      <dgm:spPr/>
      <dgm:t>
        <a:bodyPr/>
        <a:lstStyle/>
        <a:p>
          <a:endParaRPr lang="tr-TR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D908402-6E34-4310-AD01-9A93A77B7F44}">
      <dgm:prSet custT="1"/>
      <dgm:spPr/>
      <dgm:t>
        <a:bodyPr/>
        <a:lstStyle/>
        <a:p>
          <a:r>
            <a:rPr lang="tr-TR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PROF. DR. </a:t>
          </a:r>
          <a:r>
            <a:rPr lang="tr-TR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BEDRİYE TUĞBA </a:t>
          </a:r>
          <a:r>
            <a:rPr lang="tr-TR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KARAASLAN</a:t>
          </a:r>
        </a:p>
      </dgm:t>
    </dgm:pt>
    <dgm:pt modelId="{E8C9BC90-2F6B-4872-9053-82F017E7D80F}" type="parTrans" cxnId="{1FD73146-7630-44CD-A218-F9FCE8F62B42}">
      <dgm:prSet/>
      <dgm:spPr/>
      <dgm:t>
        <a:bodyPr/>
        <a:lstStyle/>
        <a:p>
          <a:endParaRPr lang="tr-TR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C63CE1E-B51F-4FC8-8EA0-4AAA6065F7F0}" type="sibTrans" cxnId="{1FD73146-7630-44CD-A218-F9FCE8F62B42}">
      <dgm:prSet/>
      <dgm:spPr/>
      <dgm:t>
        <a:bodyPr/>
        <a:lstStyle/>
        <a:p>
          <a:endParaRPr lang="tr-TR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8963CF4-66EF-4293-99F6-9ADB2B285598}">
      <dgm:prSet custT="1"/>
      <dgm:spPr/>
      <dgm:t>
        <a:bodyPr/>
        <a:lstStyle/>
        <a:p>
          <a:r>
            <a:rPr lang="tr-TR" sz="2000">
              <a:latin typeface="Times New Roman" panose="02020603050405020304" pitchFamily="18" charset="0"/>
              <a:cs typeface="Times New Roman" panose="02020603050405020304" pitchFamily="18" charset="0"/>
            </a:rPr>
            <a:t>DOÇ. DR. EMİNE ATICI</a:t>
          </a:r>
        </a:p>
      </dgm:t>
    </dgm:pt>
    <dgm:pt modelId="{6F97831E-5E5D-415A-9784-5C4056E4B90E}" type="parTrans" cxnId="{F7481739-97AD-4F92-8B8A-82F04654C3B3}">
      <dgm:prSet/>
      <dgm:spPr/>
      <dgm:t>
        <a:bodyPr/>
        <a:lstStyle/>
        <a:p>
          <a:endParaRPr lang="tr-TR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D569104-18C2-48B0-81C0-C04FAD6AB3A7}" type="sibTrans" cxnId="{F7481739-97AD-4F92-8B8A-82F04654C3B3}">
      <dgm:prSet/>
      <dgm:spPr/>
      <dgm:t>
        <a:bodyPr/>
        <a:lstStyle/>
        <a:p>
          <a:endParaRPr lang="tr-TR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C01BCF7-0DC6-404E-BB3D-913CBC2567E7}">
      <dgm:prSet custT="1"/>
      <dgm:spPr/>
      <dgm:t>
        <a:bodyPr/>
        <a:lstStyle/>
        <a:p>
          <a:r>
            <a:rPr lang="tr-TR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DR. ÖĞR. ÜYESİ AHMET CÜNEYT AKGÖL</a:t>
          </a:r>
        </a:p>
      </dgm:t>
    </dgm:pt>
    <dgm:pt modelId="{69F6D709-29CD-44DA-A333-E2956DD334DB}" type="parTrans" cxnId="{8EA658C1-B891-4344-AE1D-0DFAAD7BA280}">
      <dgm:prSet/>
      <dgm:spPr/>
      <dgm:t>
        <a:bodyPr/>
        <a:lstStyle/>
        <a:p>
          <a:endParaRPr lang="tr-TR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E966B33-6396-483C-BF9F-E17923753A1F}" type="sibTrans" cxnId="{8EA658C1-B891-4344-AE1D-0DFAAD7BA280}">
      <dgm:prSet/>
      <dgm:spPr/>
      <dgm:t>
        <a:bodyPr/>
        <a:lstStyle/>
        <a:p>
          <a:endParaRPr lang="tr-TR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F383698-D9CF-4962-ACD9-04FF4A933046}">
      <dgm:prSet custT="1"/>
      <dgm:spPr/>
      <dgm:t>
        <a:bodyPr/>
        <a:lstStyle/>
        <a:p>
          <a:r>
            <a:rPr lang="tr-TR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DOÇ. DR. BERRAK DUMLUPINAR</a:t>
          </a:r>
        </a:p>
      </dgm:t>
    </dgm:pt>
    <dgm:pt modelId="{D9DBD2DE-4F83-43AF-9C43-9CA47923F922}" type="parTrans" cxnId="{BED95146-D520-456E-B839-8429F3A64AD4}">
      <dgm:prSet/>
      <dgm:spPr/>
      <dgm:t>
        <a:bodyPr/>
        <a:lstStyle/>
        <a:p>
          <a:endParaRPr lang="tr-TR"/>
        </a:p>
      </dgm:t>
    </dgm:pt>
    <dgm:pt modelId="{39E2FE9D-EAF7-448F-BF04-15F7D6582A96}" type="sibTrans" cxnId="{BED95146-D520-456E-B839-8429F3A64AD4}">
      <dgm:prSet/>
      <dgm:spPr/>
      <dgm:t>
        <a:bodyPr/>
        <a:lstStyle/>
        <a:p>
          <a:endParaRPr lang="tr-TR"/>
        </a:p>
      </dgm:t>
    </dgm:pt>
    <dgm:pt modelId="{527421A5-462B-4181-809F-1C8B37211E27}">
      <dgm:prSet custT="1"/>
      <dgm:spPr/>
      <dgm:t>
        <a:bodyPr/>
        <a:lstStyle/>
        <a:p>
          <a:r>
            <a:rPr lang="tr-TR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DR. ÖĞR. ÜYESİ YILDIRIM BEYAZIT GÜLHAN</a:t>
          </a:r>
        </a:p>
      </dgm:t>
    </dgm:pt>
    <dgm:pt modelId="{C8CF7E3C-AAFD-4F31-85E9-ACB920DE41ED}" type="sibTrans" cxnId="{129B14B8-0EDF-4CCA-A156-2E9E32245B04}">
      <dgm:prSet/>
      <dgm:spPr/>
      <dgm:t>
        <a:bodyPr/>
        <a:lstStyle/>
        <a:p>
          <a:endParaRPr lang="tr-TR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F3B03A9-D594-47A5-90CE-FB4D44C5DAF4}" type="parTrans" cxnId="{129B14B8-0EDF-4CCA-A156-2E9E32245B04}">
      <dgm:prSet/>
      <dgm:spPr/>
      <dgm:t>
        <a:bodyPr/>
        <a:lstStyle/>
        <a:p>
          <a:endParaRPr lang="tr-TR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A2B04D5-79F2-49AA-A5A5-A9986A395805}">
      <dgm:prSet custT="1"/>
      <dgm:spPr/>
      <dgm:t>
        <a:bodyPr/>
        <a:lstStyle/>
        <a:p>
          <a:r>
            <a:rPr lang="tr-TR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PROF. DR. MAZHAR SEMİH BASKAN</a:t>
          </a:r>
        </a:p>
      </dgm:t>
    </dgm:pt>
    <dgm:pt modelId="{5514B532-E278-4332-8078-F413D3BE154D}" type="parTrans" cxnId="{C7CECF55-D1DF-4166-A852-FB94FEBAD34F}">
      <dgm:prSet/>
      <dgm:spPr/>
      <dgm:t>
        <a:bodyPr/>
        <a:lstStyle/>
        <a:p>
          <a:endParaRPr lang="tr-TR"/>
        </a:p>
      </dgm:t>
    </dgm:pt>
    <dgm:pt modelId="{611B7DFF-EB66-4EF4-BFB7-A7E0F4081DB1}" type="sibTrans" cxnId="{C7CECF55-D1DF-4166-A852-FB94FEBAD34F}">
      <dgm:prSet/>
      <dgm:spPr/>
      <dgm:t>
        <a:bodyPr/>
        <a:lstStyle/>
        <a:p>
          <a:endParaRPr lang="tr-TR"/>
        </a:p>
      </dgm:t>
    </dgm:pt>
    <dgm:pt modelId="{D2131B2D-7670-4D93-AE0F-629ABEFF771A}" type="pres">
      <dgm:prSet presAssocID="{D980CD94-CE55-43BD-9A09-6EEF619328DA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EECC6842-F376-4A99-898B-228F6B528F3C}" type="pres">
      <dgm:prSet presAssocID="{43445ADD-F573-4043-AF47-33698BF6D9AE}" presName="root1" presStyleCnt="0"/>
      <dgm:spPr/>
    </dgm:pt>
    <dgm:pt modelId="{F5190D6F-A48E-4CBB-BD61-BE042B2FF537}" type="pres">
      <dgm:prSet presAssocID="{43445ADD-F573-4043-AF47-33698BF6D9AE}" presName="LevelOneTextNode" presStyleLbl="node0" presStyleIdx="0" presStyleCnt="1" custScaleX="241691" custScaleY="205291" custLinFactX="-77466" custLinFactNeighborX="-100000" custLinFactNeighborY="-205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B526BE07-F843-4CC5-8660-CA28AABEBAC5}" type="pres">
      <dgm:prSet presAssocID="{43445ADD-F573-4043-AF47-33698BF6D9AE}" presName="level2hierChild" presStyleCnt="0"/>
      <dgm:spPr/>
    </dgm:pt>
    <dgm:pt modelId="{9FCED68C-68A8-48CF-9F4D-A34F97B54E03}" type="pres">
      <dgm:prSet presAssocID="{97B4702A-D154-404D-8A4E-4B761C310487}" presName="conn2-1" presStyleLbl="parChTrans1D2" presStyleIdx="0" presStyleCnt="9" custScaleX="2000000"/>
      <dgm:spPr/>
      <dgm:t>
        <a:bodyPr/>
        <a:lstStyle/>
        <a:p>
          <a:endParaRPr lang="tr-TR"/>
        </a:p>
      </dgm:t>
    </dgm:pt>
    <dgm:pt modelId="{0CA6DBBA-2A7D-41A0-8633-24AC07D0C381}" type="pres">
      <dgm:prSet presAssocID="{97B4702A-D154-404D-8A4E-4B761C310487}" presName="connTx" presStyleLbl="parChTrans1D2" presStyleIdx="0" presStyleCnt="9"/>
      <dgm:spPr/>
      <dgm:t>
        <a:bodyPr/>
        <a:lstStyle/>
        <a:p>
          <a:endParaRPr lang="tr-TR"/>
        </a:p>
      </dgm:t>
    </dgm:pt>
    <dgm:pt modelId="{3F231598-10B8-4EE8-AC17-E96F0D854518}" type="pres">
      <dgm:prSet presAssocID="{A79D740F-03CE-4613-8C01-EA3C1B7FD278}" presName="root2" presStyleCnt="0"/>
      <dgm:spPr/>
    </dgm:pt>
    <dgm:pt modelId="{44CA1B2B-DE9A-4ACC-AE41-02D2740DE885}" type="pres">
      <dgm:prSet presAssocID="{A79D740F-03CE-4613-8C01-EA3C1B7FD278}" presName="LevelTwoTextNode" presStyleLbl="node2" presStyleIdx="0" presStyleCnt="9" custScaleX="41102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B1C88746-933F-4AE6-9F4C-6EA14AD71DB4}" type="pres">
      <dgm:prSet presAssocID="{A79D740F-03CE-4613-8C01-EA3C1B7FD278}" presName="level3hierChild" presStyleCnt="0"/>
      <dgm:spPr/>
    </dgm:pt>
    <dgm:pt modelId="{A2BE4DD7-E2BD-4093-8D41-8232699F1F07}" type="pres">
      <dgm:prSet presAssocID="{A4F4937E-4B0E-4F69-B2F8-575F6956D170}" presName="conn2-1" presStyleLbl="parChTrans1D2" presStyleIdx="1" presStyleCnt="9" custScaleX="2000000"/>
      <dgm:spPr/>
      <dgm:t>
        <a:bodyPr/>
        <a:lstStyle/>
        <a:p>
          <a:endParaRPr lang="tr-TR"/>
        </a:p>
      </dgm:t>
    </dgm:pt>
    <dgm:pt modelId="{FE8E110E-D9DC-436C-97A8-A5C611557183}" type="pres">
      <dgm:prSet presAssocID="{A4F4937E-4B0E-4F69-B2F8-575F6956D170}" presName="connTx" presStyleLbl="parChTrans1D2" presStyleIdx="1" presStyleCnt="9"/>
      <dgm:spPr/>
      <dgm:t>
        <a:bodyPr/>
        <a:lstStyle/>
        <a:p>
          <a:endParaRPr lang="tr-TR"/>
        </a:p>
      </dgm:t>
    </dgm:pt>
    <dgm:pt modelId="{EEE7598A-AC8A-464E-82A2-1A486836D556}" type="pres">
      <dgm:prSet presAssocID="{1A2AAC38-7769-4C3C-A73C-809EFE2685C7}" presName="root2" presStyleCnt="0"/>
      <dgm:spPr/>
    </dgm:pt>
    <dgm:pt modelId="{7A34BD49-2D64-4E26-92B3-6B0EEE4D3C23}" type="pres">
      <dgm:prSet presAssocID="{1A2AAC38-7769-4C3C-A73C-809EFE2685C7}" presName="LevelTwoTextNode" presStyleLbl="node2" presStyleIdx="1" presStyleCnt="9" custScaleX="41102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78E12771-AB06-4B02-834E-0FB410CE0AF9}" type="pres">
      <dgm:prSet presAssocID="{1A2AAC38-7769-4C3C-A73C-809EFE2685C7}" presName="level3hierChild" presStyleCnt="0"/>
      <dgm:spPr/>
    </dgm:pt>
    <dgm:pt modelId="{D05051E2-BC4D-44C5-8615-DF86754863E8}" type="pres">
      <dgm:prSet presAssocID="{02EF7DFD-3321-4EFA-BD09-37BCD628769A}" presName="conn2-1" presStyleLbl="parChTrans1D2" presStyleIdx="2" presStyleCnt="9" custScaleX="2000000"/>
      <dgm:spPr/>
      <dgm:t>
        <a:bodyPr/>
        <a:lstStyle/>
        <a:p>
          <a:endParaRPr lang="tr-TR"/>
        </a:p>
      </dgm:t>
    </dgm:pt>
    <dgm:pt modelId="{4E52DBCA-1A02-40BD-B1DF-100D8A780556}" type="pres">
      <dgm:prSet presAssocID="{02EF7DFD-3321-4EFA-BD09-37BCD628769A}" presName="connTx" presStyleLbl="parChTrans1D2" presStyleIdx="2" presStyleCnt="9"/>
      <dgm:spPr/>
      <dgm:t>
        <a:bodyPr/>
        <a:lstStyle/>
        <a:p>
          <a:endParaRPr lang="tr-TR"/>
        </a:p>
      </dgm:t>
    </dgm:pt>
    <dgm:pt modelId="{C8834052-8B3F-4B59-ADE8-477EE6AD27BB}" type="pres">
      <dgm:prSet presAssocID="{865F3290-D5EB-443A-BC62-B9905D596D73}" presName="root2" presStyleCnt="0"/>
      <dgm:spPr/>
    </dgm:pt>
    <dgm:pt modelId="{3D2E612C-0B92-483A-903F-D8822BDB76C3}" type="pres">
      <dgm:prSet presAssocID="{865F3290-D5EB-443A-BC62-B9905D596D73}" presName="LevelTwoTextNode" presStyleLbl="node2" presStyleIdx="2" presStyleCnt="9" custScaleX="41102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720A041F-8FEA-439C-91F4-1559822E8F26}" type="pres">
      <dgm:prSet presAssocID="{865F3290-D5EB-443A-BC62-B9905D596D73}" presName="level3hierChild" presStyleCnt="0"/>
      <dgm:spPr/>
    </dgm:pt>
    <dgm:pt modelId="{5EC52668-F309-442A-BB8F-4736F5B48FE0}" type="pres">
      <dgm:prSet presAssocID="{5514B532-E278-4332-8078-F413D3BE154D}" presName="conn2-1" presStyleLbl="parChTrans1D2" presStyleIdx="3" presStyleCnt="9"/>
      <dgm:spPr/>
      <dgm:t>
        <a:bodyPr/>
        <a:lstStyle/>
        <a:p>
          <a:endParaRPr lang="tr-TR"/>
        </a:p>
      </dgm:t>
    </dgm:pt>
    <dgm:pt modelId="{38EB1686-D309-4683-8C19-DB0DFA680BF1}" type="pres">
      <dgm:prSet presAssocID="{5514B532-E278-4332-8078-F413D3BE154D}" presName="connTx" presStyleLbl="parChTrans1D2" presStyleIdx="3" presStyleCnt="9"/>
      <dgm:spPr/>
      <dgm:t>
        <a:bodyPr/>
        <a:lstStyle/>
        <a:p>
          <a:endParaRPr lang="tr-TR"/>
        </a:p>
      </dgm:t>
    </dgm:pt>
    <dgm:pt modelId="{06E39DA8-F3AC-479C-8702-50E45FF8DB89}" type="pres">
      <dgm:prSet presAssocID="{4A2B04D5-79F2-49AA-A5A5-A9986A395805}" presName="root2" presStyleCnt="0"/>
      <dgm:spPr/>
    </dgm:pt>
    <dgm:pt modelId="{E6770D9D-F6CD-47EB-B22F-D180028E224E}" type="pres">
      <dgm:prSet presAssocID="{4A2B04D5-79F2-49AA-A5A5-A9986A395805}" presName="LevelTwoTextNode" presStyleLbl="node2" presStyleIdx="3" presStyleCnt="9" custScaleX="41102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39EBDD23-F403-48EC-8658-B84B4FC2BC24}" type="pres">
      <dgm:prSet presAssocID="{4A2B04D5-79F2-49AA-A5A5-A9986A395805}" presName="level3hierChild" presStyleCnt="0"/>
      <dgm:spPr/>
    </dgm:pt>
    <dgm:pt modelId="{740BB9F9-B450-4F9B-A2F9-C6569559D1C0}" type="pres">
      <dgm:prSet presAssocID="{E8C9BC90-2F6B-4872-9053-82F017E7D80F}" presName="conn2-1" presStyleLbl="parChTrans1D2" presStyleIdx="4" presStyleCnt="9" custScaleX="2000000"/>
      <dgm:spPr/>
      <dgm:t>
        <a:bodyPr/>
        <a:lstStyle/>
        <a:p>
          <a:endParaRPr lang="tr-TR"/>
        </a:p>
      </dgm:t>
    </dgm:pt>
    <dgm:pt modelId="{4F36C3F1-587A-4A3E-883F-EB7F98D20189}" type="pres">
      <dgm:prSet presAssocID="{E8C9BC90-2F6B-4872-9053-82F017E7D80F}" presName="connTx" presStyleLbl="parChTrans1D2" presStyleIdx="4" presStyleCnt="9"/>
      <dgm:spPr/>
      <dgm:t>
        <a:bodyPr/>
        <a:lstStyle/>
        <a:p>
          <a:endParaRPr lang="tr-TR"/>
        </a:p>
      </dgm:t>
    </dgm:pt>
    <dgm:pt modelId="{519F13E9-00D8-4D34-8AA2-A432D168C799}" type="pres">
      <dgm:prSet presAssocID="{CD908402-6E34-4310-AD01-9A93A77B7F44}" presName="root2" presStyleCnt="0"/>
      <dgm:spPr/>
    </dgm:pt>
    <dgm:pt modelId="{B09C3815-FD91-483C-98C9-77022B80A0E6}" type="pres">
      <dgm:prSet presAssocID="{CD908402-6E34-4310-AD01-9A93A77B7F44}" presName="LevelTwoTextNode" presStyleLbl="node2" presStyleIdx="4" presStyleCnt="9" custScaleX="41102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A19829E2-C0DE-4109-932C-E70BEBA87E79}" type="pres">
      <dgm:prSet presAssocID="{CD908402-6E34-4310-AD01-9A93A77B7F44}" presName="level3hierChild" presStyleCnt="0"/>
      <dgm:spPr/>
    </dgm:pt>
    <dgm:pt modelId="{00051F45-156B-4FF0-B839-2134E9FBBF53}" type="pres">
      <dgm:prSet presAssocID="{D9DBD2DE-4F83-43AF-9C43-9CA47923F922}" presName="conn2-1" presStyleLbl="parChTrans1D2" presStyleIdx="5" presStyleCnt="9"/>
      <dgm:spPr/>
      <dgm:t>
        <a:bodyPr/>
        <a:lstStyle/>
        <a:p>
          <a:endParaRPr lang="tr-TR"/>
        </a:p>
      </dgm:t>
    </dgm:pt>
    <dgm:pt modelId="{406ED21D-0BCF-4B36-8360-AAD97EB7ADEE}" type="pres">
      <dgm:prSet presAssocID="{D9DBD2DE-4F83-43AF-9C43-9CA47923F922}" presName="connTx" presStyleLbl="parChTrans1D2" presStyleIdx="5" presStyleCnt="9"/>
      <dgm:spPr/>
      <dgm:t>
        <a:bodyPr/>
        <a:lstStyle/>
        <a:p>
          <a:endParaRPr lang="tr-TR"/>
        </a:p>
      </dgm:t>
    </dgm:pt>
    <dgm:pt modelId="{598774B6-EEA0-45B7-ADC4-A35086DB6EE4}" type="pres">
      <dgm:prSet presAssocID="{8F383698-D9CF-4962-ACD9-04FF4A933046}" presName="root2" presStyleCnt="0"/>
      <dgm:spPr/>
    </dgm:pt>
    <dgm:pt modelId="{3543C079-DB63-40C5-8940-B16DB2DEC7C3}" type="pres">
      <dgm:prSet presAssocID="{8F383698-D9CF-4962-ACD9-04FF4A933046}" presName="LevelTwoTextNode" presStyleLbl="node2" presStyleIdx="5" presStyleCnt="9" custScaleX="41102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BF9D34AC-27CF-4C46-91D8-4E06AC31C506}" type="pres">
      <dgm:prSet presAssocID="{8F383698-D9CF-4962-ACD9-04FF4A933046}" presName="level3hierChild" presStyleCnt="0"/>
      <dgm:spPr/>
    </dgm:pt>
    <dgm:pt modelId="{F53C905E-A666-4696-8298-7F28A7FE5E49}" type="pres">
      <dgm:prSet presAssocID="{6F97831E-5E5D-415A-9784-5C4056E4B90E}" presName="conn2-1" presStyleLbl="parChTrans1D2" presStyleIdx="6" presStyleCnt="9" custScaleX="2000000"/>
      <dgm:spPr/>
      <dgm:t>
        <a:bodyPr/>
        <a:lstStyle/>
        <a:p>
          <a:endParaRPr lang="tr-TR"/>
        </a:p>
      </dgm:t>
    </dgm:pt>
    <dgm:pt modelId="{79EDB00F-CBB6-4B98-B0F6-17AD9E0C0258}" type="pres">
      <dgm:prSet presAssocID="{6F97831E-5E5D-415A-9784-5C4056E4B90E}" presName="connTx" presStyleLbl="parChTrans1D2" presStyleIdx="6" presStyleCnt="9"/>
      <dgm:spPr/>
      <dgm:t>
        <a:bodyPr/>
        <a:lstStyle/>
        <a:p>
          <a:endParaRPr lang="tr-TR"/>
        </a:p>
      </dgm:t>
    </dgm:pt>
    <dgm:pt modelId="{AE8BE3BC-05C6-49B6-BEB5-2F990F70A28C}" type="pres">
      <dgm:prSet presAssocID="{E8963CF4-66EF-4293-99F6-9ADB2B285598}" presName="root2" presStyleCnt="0"/>
      <dgm:spPr/>
    </dgm:pt>
    <dgm:pt modelId="{41BBDA22-F060-4F33-993F-05A8C38C52B6}" type="pres">
      <dgm:prSet presAssocID="{E8963CF4-66EF-4293-99F6-9ADB2B285598}" presName="LevelTwoTextNode" presStyleLbl="node2" presStyleIdx="6" presStyleCnt="9" custScaleX="41102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1D9BB715-9260-461E-905E-8FF2EB8444F5}" type="pres">
      <dgm:prSet presAssocID="{E8963CF4-66EF-4293-99F6-9ADB2B285598}" presName="level3hierChild" presStyleCnt="0"/>
      <dgm:spPr/>
    </dgm:pt>
    <dgm:pt modelId="{71F63587-385F-4560-BC6C-839AAE68183C}" type="pres">
      <dgm:prSet presAssocID="{69F6D709-29CD-44DA-A333-E2956DD334DB}" presName="conn2-1" presStyleLbl="parChTrans1D2" presStyleIdx="7" presStyleCnt="9" custScaleX="2000000"/>
      <dgm:spPr/>
      <dgm:t>
        <a:bodyPr/>
        <a:lstStyle/>
        <a:p>
          <a:endParaRPr lang="tr-TR"/>
        </a:p>
      </dgm:t>
    </dgm:pt>
    <dgm:pt modelId="{278D7BDF-5E26-49C1-A644-D40A4E74C92C}" type="pres">
      <dgm:prSet presAssocID="{69F6D709-29CD-44DA-A333-E2956DD334DB}" presName="connTx" presStyleLbl="parChTrans1D2" presStyleIdx="7" presStyleCnt="9"/>
      <dgm:spPr/>
      <dgm:t>
        <a:bodyPr/>
        <a:lstStyle/>
        <a:p>
          <a:endParaRPr lang="tr-TR"/>
        </a:p>
      </dgm:t>
    </dgm:pt>
    <dgm:pt modelId="{ADF7009F-A27C-4397-BF9A-5ACA1FEA25E4}" type="pres">
      <dgm:prSet presAssocID="{FC01BCF7-0DC6-404E-BB3D-913CBC2567E7}" presName="root2" presStyleCnt="0"/>
      <dgm:spPr/>
    </dgm:pt>
    <dgm:pt modelId="{F4A3089A-43BC-4A10-BE1C-D40E96074326}" type="pres">
      <dgm:prSet presAssocID="{FC01BCF7-0DC6-404E-BB3D-913CBC2567E7}" presName="LevelTwoTextNode" presStyleLbl="node2" presStyleIdx="7" presStyleCnt="9" custScaleX="41102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051D4C17-A02B-4D94-A4DB-E1020281BDE2}" type="pres">
      <dgm:prSet presAssocID="{FC01BCF7-0DC6-404E-BB3D-913CBC2567E7}" presName="level3hierChild" presStyleCnt="0"/>
      <dgm:spPr/>
    </dgm:pt>
    <dgm:pt modelId="{03498C48-CB41-46BA-BB8B-8A53FFF6A21B}" type="pres">
      <dgm:prSet presAssocID="{DF3B03A9-D594-47A5-90CE-FB4D44C5DAF4}" presName="conn2-1" presStyleLbl="parChTrans1D2" presStyleIdx="8" presStyleCnt="9" custScaleX="2000000"/>
      <dgm:spPr/>
      <dgm:t>
        <a:bodyPr/>
        <a:lstStyle/>
        <a:p>
          <a:endParaRPr lang="tr-TR"/>
        </a:p>
      </dgm:t>
    </dgm:pt>
    <dgm:pt modelId="{F3809545-F8F2-4E3E-9A09-2EF55708EE33}" type="pres">
      <dgm:prSet presAssocID="{DF3B03A9-D594-47A5-90CE-FB4D44C5DAF4}" presName="connTx" presStyleLbl="parChTrans1D2" presStyleIdx="8" presStyleCnt="9"/>
      <dgm:spPr/>
      <dgm:t>
        <a:bodyPr/>
        <a:lstStyle/>
        <a:p>
          <a:endParaRPr lang="tr-TR"/>
        </a:p>
      </dgm:t>
    </dgm:pt>
    <dgm:pt modelId="{B9ED074E-2812-48F4-8B27-4A9CF6C0CB5D}" type="pres">
      <dgm:prSet presAssocID="{527421A5-462B-4181-809F-1C8B37211E27}" presName="root2" presStyleCnt="0"/>
      <dgm:spPr/>
    </dgm:pt>
    <dgm:pt modelId="{396FD8D8-4A9F-4DC7-8969-1A13632F6552}" type="pres">
      <dgm:prSet presAssocID="{527421A5-462B-4181-809F-1C8B37211E27}" presName="LevelTwoTextNode" presStyleLbl="node2" presStyleIdx="8" presStyleCnt="9" custScaleX="41102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70DE95A7-FECE-40EF-9AFD-37A816B3FA21}" type="pres">
      <dgm:prSet presAssocID="{527421A5-462B-4181-809F-1C8B37211E27}" presName="level3hierChild" presStyleCnt="0"/>
      <dgm:spPr/>
    </dgm:pt>
  </dgm:ptLst>
  <dgm:cxnLst>
    <dgm:cxn modelId="{3CF184F9-60C0-489B-921E-1A4A5C0B62E9}" type="presOf" srcId="{43445ADD-F573-4043-AF47-33698BF6D9AE}" destId="{F5190D6F-A48E-4CBB-BD61-BE042B2FF537}" srcOrd="0" destOrd="0" presId="urn:microsoft.com/office/officeart/2008/layout/HorizontalMultiLevelHierarchy"/>
    <dgm:cxn modelId="{A6D7B089-4898-4CFD-A9FE-2533C026AD1B}" type="presOf" srcId="{02EF7DFD-3321-4EFA-BD09-37BCD628769A}" destId="{D05051E2-BC4D-44C5-8615-DF86754863E8}" srcOrd="0" destOrd="0" presId="urn:microsoft.com/office/officeart/2008/layout/HorizontalMultiLevelHierarchy"/>
    <dgm:cxn modelId="{C5907A6C-5DD7-4773-86F0-4F7D8D5E9593}" type="presOf" srcId="{5514B532-E278-4332-8078-F413D3BE154D}" destId="{5EC52668-F309-442A-BB8F-4736F5B48FE0}" srcOrd="0" destOrd="0" presId="urn:microsoft.com/office/officeart/2008/layout/HorizontalMultiLevelHierarchy"/>
    <dgm:cxn modelId="{C7CECF55-D1DF-4166-A852-FB94FEBAD34F}" srcId="{43445ADD-F573-4043-AF47-33698BF6D9AE}" destId="{4A2B04D5-79F2-49AA-A5A5-A9986A395805}" srcOrd="3" destOrd="0" parTransId="{5514B532-E278-4332-8078-F413D3BE154D}" sibTransId="{611B7DFF-EB66-4EF4-BFB7-A7E0F4081DB1}"/>
    <dgm:cxn modelId="{1FD73146-7630-44CD-A218-F9FCE8F62B42}" srcId="{43445ADD-F573-4043-AF47-33698BF6D9AE}" destId="{CD908402-6E34-4310-AD01-9A93A77B7F44}" srcOrd="4" destOrd="0" parTransId="{E8C9BC90-2F6B-4872-9053-82F017E7D80F}" sibTransId="{8C63CE1E-B51F-4FC8-8EA0-4AAA6065F7F0}"/>
    <dgm:cxn modelId="{1E51AC13-D8F1-41B5-9072-95E5A1C4979C}" type="presOf" srcId="{A4F4937E-4B0E-4F69-B2F8-575F6956D170}" destId="{A2BE4DD7-E2BD-4093-8D41-8232699F1F07}" srcOrd="0" destOrd="0" presId="urn:microsoft.com/office/officeart/2008/layout/HorizontalMultiLevelHierarchy"/>
    <dgm:cxn modelId="{D24D617C-9CE5-45A7-B0D0-27460EB41562}" type="presOf" srcId="{6F97831E-5E5D-415A-9784-5C4056E4B90E}" destId="{F53C905E-A666-4696-8298-7F28A7FE5E49}" srcOrd="0" destOrd="0" presId="urn:microsoft.com/office/officeart/2008/layout/HorizontalMultiLevelHierarchy"/>
    <dgm:cxn modelId="{9480B0ED-A042-4618-9B8A-C630E0369009}" type="presOf" srcId="{97B4702A-D154-404D-8A4E-4B761C310487}" destId="{0CA6DBBA-2A7D-41A0-8633-24AC07D0C381}" srcOrd="1" destOrd="0" presId="urn:microsoft.com/office/officeart/2008/layout/HorizontalMultiLevelHierarchy"/>
    <dgm:cxn modelId="{EB9C2E70-0FFC-4823-8BB2-B472A0910104}" type="presOf" srcId="{FC01BCF7-0DC6-404E-BB3D-913CBC2567E7}" destId="{F4A3089A-43BC-4A10-BE1C-D40E96074326}" srcOrd="0" destOrd="0" presId="urn:microsoft.com/office/officeart/2008/layout/HorizontalMultiLevelHierarchy"/>
    <dgm:cxn modelId="{7DFA3C5B-1184-4A2C-B504-A657BA5F5980}" type="presOf" srcId="{D9DBD2DE-4F83-43AF-9C43-9CA47923F922}" destId="{00051F45-156B-4FF0-B839-2134E9FBBF53}" srcOrd="0" destOrd="0" presId="urn:microsoft.com/office/officeart/2008/layout/HorizontalMultiLevelHierarchy"/>
    <dgm:cxn modelId="{A52164E1-B886-4EB7-9515-0433713AAAD2}" srcId="{43445ADD-F573-4043-AF47-33698BF6D9AE}" destId="{1A2AAC38-7769-4C3C-A73C-809EFE2685C7}" srcOrd="1" destOrd="0" parTransId="{A4F4937E-4B0E-4F69-B2F8-575F6956D170}" sibTransId="{A0A168C3-7792-4868-9ECB-46D728DAE147}"/>
    <dgm:cxn modelId="{63CD7C49-7DBB-4436-8D2F-34B1546AC941}" type="presOf" srcId="{6F97831E-5E5D-415A-9784-5C4056E4B90E}" destId="{79EDB00F-CBB6-4B98-B0F6-17AD9E0C0258}" srcOrd="1" destOrd="0" presId="urn:microsoft.com/office/officeart/2008/layout/HorizontalMultiLevelHierarchy"/>
    <dgm:cxn modelId="{B567B41D-E7F5-4437-9EB3-5E37A4C9FA3F}" type="presOf" srcId="{8F383698-D9CF-4962-ACD9-04FF4A933046}" destId="{3543C079-DB63-40C5-8940-B16DB2DEC7C3}" srcOrd="0" destOrd="0" presId="urn:microsoft.com/office/officeart/2008/layout/HorizontalMultiLevelHierarchy"/>
    <dgm:cxn modelId="{A185E262-3210-400F-8029-540D87013A30}" type="presOf" srcId="{D980CD94-CE55-43BD-9A09-6EEF619328DA}" destId="{D2131B2D-7670-4D93-AE0F-629ABEFF771A}" srcOrd="0" destOrd="0" presId="urn:microsoft.com/office/officeart/2008/layout/HorizontalMultiLevelHierarchy"/>
    <dgm:cxn modelId="{89020D25-15B7-4F6C-8A59-7B5F9A386FC9}" type="presOf" srcId="{4A2B04D5-79F2-49AA-A5A5-A9986A395805}" destId="{E6770D9D-F6CD-47EB-B22F-D180028E224E}" srcOrd="0" destOrd="0" presId="urn:microsoft.com/office/officeart/2008/layout/HorizontalMultiLevelHierarchy"/>
    <dgm:cxn modelId="{10B4A4EA-0CDC-49B7-AF32-FCCFA76DCDB0}" type="presOf" srcId="{A4F4937E-4B0E-4F69-B2F8-575F6956D170}" destId="{FE8E110E-D9DC-436C-97A8-A5C611557183}" srcOrd="1" destOrd="0" presId="urn:microsoft.com/office/officeart/2008/layout/HorizontalMultiLevelHierarchy"/>
    <dgm:cxn modelId="{A63A04B0-A1B3-407F-A9DC-E5B7C1C21A3E}" type="presOf" srcId="{1A2AAC38-7769-4C3C-A73C-809EFE2685C7}" destId="{7A34BD49-2D64-4E26-92B3-6B0EEE4D3C23}" srcOrd="0" destOrd="0" presId="urn:microsoft.com/office/officeart/2008/layout/HorizontalMultiLevelHierarchy"/>
    <dgm:cxn modelId="{2B4BF7E8-79F5-4800-AC66-009B2F07CE9B}" type="presOf" srcId="{865F3290-D5EB-443A-BC62-B9905D596D73}" destId="{3D2E612C-0B92-483A-903F-D8822BDB76C3}" srcOrd="0" destOrd="0" presId="urn:microsoft.com/office/officeart/2008/layout/HorizontalMultiLevelHierarchy"/>
    <dgm:cxn modelId="{FFAE77BD-40F6-44C6-B6CF-7C0E7F713E3A}" type="presOf" srcId="{97B4702A-D154-404D-8A4E-4B761C310487}" destId="{9FCED68C-68A8-48CF-9F4D-A34F97B54E03}" srcOrd="0" destOrd="0" presId="urn:microsoft.com/office/officeart/2008/layout/HorizontalMultiLevelHierarchy"/>
    <dgm:cxn modelId="{129B14B8-0EDF-4CCA-A156-2E9E32245B04}" srcId="{43445ADD-F573-4043-AF47-33698BF6D9AE}" destId="{527421A5-462B-4181-809F-1C8B37211E27}" srcOrd="8" destOrd="0" parTransId="{DF3B03A9-D594-47A5-90CE-FB4D44C5DAF4}" sibTransId="{C8CF7E3C-AAFD-4F31-85E9-ACB920DE41ED}"/>
    <dgm:cxn modelId="{8EA658C1-B891-4344-AE1D-0DFAAD7BA280}" srcId="{43445ADD-F573-4043-AF47-33698BF6D9AE}" destId="{FC01BCF7-0DC6-404E-BB3D-913CBC2567E7}" srcOrd="7" destOrd="0" parTransId="{69F6D709-29CD-44DA-A333-E2956DD334DB}" sibTransId="{1E966B33-6396-483C-BF9F-E17923753A1F}"/>
    <dgm:cxn modelId="{F99BF600-0A6A-4D4E-9A35-1FEF5E5470C4}" type="presOf" srcId="{DF3B03A9-D594-47A5-90CE-FB4D44C5DAF4}" destId="{03498C48-CB41-46BA-BB8B-8A53FFF6A21B}" srcOrd="0" destOrd="0" presId="urn:microsoft.com/office/officeart/2008/layout/HorizontalMultiLevelHierarchy"/>
    <dgm:cxn modelId="{EEED3D99-06A3-4285-8E97-FCB282FD7990}" type="presOf" srcId="{CD908402-6E34-4310-AD01-9A93A77B7F44}" destId="{B09C3815-FD91-483C-98C9-77022B80A0E6}" srcOrd="0" destOrd="0" presId="urn:microsoft.com/office/officeart/2008/layout/HorizontalMultiLevelHierarchy"/>
    <dgm:cxn modelId="{C1263388-33C5-4E47-8C12-E6E8BE27392F}" type="presOf" srcId="{DF3B03A9-D594-47A5-90CE-FB4D44C5DAF4}" destId="{F3809545-F8F2-4E3E-9A09-2EF55708EE33}" srcOrd="1" destOrd="0" presId="urn:microsoft.com/office/officeart/2008/layout/HorizontalMultiLevelHierarchy"/>
    <dgm:cxn modelId="{84547BDB-872D-4B49-AAE9-601A728255A5}" type="presOf" srcId="{A79D740F-03CE-4613-8C01-EA3C1B7FD278}" destId="{44CA1B2B-DE9A-4ACC-AE41-02D2740DE885}" srcOrd="0" destOrd="0" presId="urn:microsoft.com/office/officeart/2008/layout/HorizontalMultiLevelHierarchy"/>
    <dgm:cxn modelId="{F10011D7-D6D4-4DCC-AA70-CE7354D132F5}" type="presOf" srcId="{E8C9BC90-2F6B-4872-9053-82F017E7D80F}" destId="{4F36C3F1-587A-4A3E-883F-EB7F98D20189}" srcOrd="1" destOrd="0" presId="urn:microsoft.com/office/officeart/2008/layout/HorizontalMultiLevelHierarchy"/>
    <dgm:cxn modelId="{C8BF0E0A-9FD7-4424-8DE8-089E89582514}" type="presOf" srcId="{02EF7DFD-3321-4EFA-BD09-37BCD628769A}" destId="{4E52DBCA-1A02-40BD-B1DF-100D8A780556}" srcOrd="1" destOrd="0" presId="urn:microsoft.com/office/officeart/2008/layout/HorizontalMultiLevelHierarchy"/>
    <dgm:cxn modelId="{2AC2710F-C141-478C-A3F6-C7177F27B444}" type="presOf" srcId="{69F6D709-29CD-44DA-A333-E2956DD334DB}" destId="{71F63587-385F-4560-BC6C-839AAE68183C}" srcOrd="0" destOrd="0" presId="urn:microsoft.com/office/officeart/2008/layout/HorizontalMultiLevelHierarchy"/>
    <dgm:cxn modelId="{BED95146-D520-456E-B839-8429F3A64AD4}" srcId="{43445ADD-F573-4043-AF47-33698BF6D9AE}" destId="{8F383698-D9CF-4962-ACD9-04FF4A933046}" srcOrd="5" destOrd="0" parTransId="{D9DBD2DE-4F83-43AF-9C43-9CA47923F922}" sibTransId="{39E2FE9D-EAF7-448F-BF04-15F7D6582A96}"/>
    <dgm:cxn modelId="{0F63A360-549C-497E-9F64-8159638F09EE}" type="presOf" srcId="{E8C9BC90-2F6B-4872-9053-82F017E7D80F}" destId="{740BB9F9-B450-4F9B-A2F9-C6569559D1C0}" srcOrd="0" destOrd="0" presId="urn:microsoft.com/office/officeart/2008/layout/HorizontalMultiLevelHierarchy"/>
    <dgm:cxn modelId="{FAD0EBF4-1FC7-48A9-8769-FAF40C0800FB}" type="presOf" srcId="{5514B532-E278-4332-8078-F413D3BE154D}" destId="{38EB1686-D309-4683-8C19-DB0DFA680BF1}" srcOrd="1" destOrd="0" presId="urn:microsoft.com/office/officeart/2008/layout/HorizontalMultiLevelHierarchy"/>
    <dgm:cxn modelId="{B347D8E3-A28D-4504-BB50-CF9C4C161AA7}" srcId="{43445ADD-F573-4043-AF47-33698BF6D9AE}" destId="{865F3290-D5EB-443A-BC62-B9905D596D73}" srcOrd="2" destOrd="0" parTransId="{02EF7DFD-3321-4EFA-BD09-37BCD628769A}" sibTransId="{55125363-6DAE-49E5-A917-5D2714C950E5}"/>
    <dgm:cxn modelId="{F7481739-97AD-4F92-8B8A-82F04654C3B3}" srcId="{43445ADD-F573-4043-AF47-33698BF6D9AE}" destId="{E8963CF4-66EF-4293-99F6-9ADB2B285598}" srcOrd="6" destOrd="0" parTransId="{6F97831E-5E5D-415A-9784-5C4056E4B90E}" sibTransId="{9D569104-18C2-48B0-81C0-C04FAD6AB3A7}"/>
    <dgm:cxn modelId="{FE07B23E-FEC2-4364-9624-D43DD3B311AB}" type="presOf" srcId="{527421A5-462B-4181-809F-1C8B37211E27}" destId="{396FD8D8-4A9F-4DC7-8969-1A13632F6552}" srcOrd="0" destOrd="0" presId="urn:microsoft.com/office/officeart/2008/layout/HorizontalMultiLevelHierarchy"/>
    <dgm:cxn modelId="{AB0E0F69-5B97-435A-9F78-ABBD0BBB4EB8}" type="presOf" srcId="{D9DBD2DE-4F83-43AF-9C43-9CA47923F922}" destId="{406ED21D-0BCF-4B36-8360-AAD97EB7ADEE}" srcOrd="1" destOrd="0" presId="urn:microsoft.com/office/officeart/2008/layout/HorizontalMultiLevelHierarchy"/>
    <dgm:cxn modelId="{0740A077-E98A-4BB9-8235-AC83083228EB}" type="presOf" srcId="{E8963CF4-66EF-4293-99F6-9ADB2B285598}" destId="{41BBDA22-F060-4F33-993F-05A8C38C52B6}" srcOrd="0" destOrd="0" presId="urn:microsoft.com/office/officeart/2008/layout/HorizontalMultiLevelHierarchy"/>
    <dgm:cxn modelId="{04E67AD4-A920-45B8-8DAF-C1EA36706E6E}" srcId="{43445ADD-F573-4043-AF47-33698BF6D9AE}" destId="{A79D740F-03CE-4613-8C01-EA3C1B7FD278}" srcOrd="0" destOrd="0" parTransId="{97B4702A-D154-404D-8A4E-4B761C310487}" sibTransId="{3AFD4E8A-FB35-431F-AD74-163AF3F7AD07}"/>
    <dgm:cxn modelId="{26A380E6-F00C-4762-98AD-41EF453E9AC2}" type="presOf" srcId="{69F6D709-29CD-44DA-A333-E2956DD334DB}" destId="{278D7BDF-5E26-49C1-A644-D40A4E74C92C}" srcOrd="1" destOrd="0" presId="urn:microsoft.com/office/officeart/2008/layout/HorizontalMultiLevelHierarchy"/>
    <dgm:cxn modelId="{91674276-C370-4C85-99B4-E17886D9BAA2}" srcId="{D980CD94-CE55-43BD-9A09-6EEF619328DA}" destId="{43445ADD-F573-4043-AF47-33698BF6D9AE}" srcOrd="0" destOrd="0" parTransId="{791B8FF4-CB28-4D4C-AE4E-B615B2E704FA}" sibTransId="{BAEFD943-0E89-4B42-BAD4-836AD9918753}"/>
    <dgm:cxn modelId="{A487AF72-71A4-4E0E-8AC9-F6315B1128D2}" type="presParOf" srcId="{D2131B2D-7670-4D93-AE0F-629ABEFF771A}" destId="{EECC6842-F376-4A99-898B-228F6B528F3C}" srcOrd="0" destOrd="0" presId="urn:microsoft.com/office/officeart/2008/layout/HorizontalMultiLevelHierarchy"/>
    <dgm:cxn modelId="{9D0DBDAB-5A9F-4C73-BB84-3CD25C3F2FCC}" type="presParOf" srcId="{EECC6842-F376-4A99-898B-228F6B528F3C}" destId="{F5190D6F-A48E-4CBB-BD61-BE042B2FF537}" srcOrd="0" destOrd="0" presId="urn:microsoft.com/office/officeart/2008/layout/HorizontalMultiLevelHierarchy"/>
    <dgm:cxn modelId="{E684A865-902F-47BA-85E8-A3EA259FD9AA}" type="presParOf" srcId="{EECC6842-F376-4A99-898B-228F6B528F3C}" destId="{B526BE07-F843-4CC5-8660-CA28AABEBAC5}" srcOrd="1" destOrd="0" presId="urn:microsoft.com/office/officeart/2008/layout/HorizontalMultiLevelHierarchy"/>
    <dgm:cxn modelId="{A648FF50-C3A9-46A8-939E-063D375E3377}" type="presParOf" srcId="{B526BE07-F843-4CC5-8660-CA28AABEBAC5}" destId="{9FCED68C-68A8-48CF-9F4D-A34F97B54E03}" srcOrd="0" destOrd="0" presId="urn:microsoft.com/office/officeart/2008/layout/HorizontalMultiLevelHierarchy"/>
    <dgm:cxn modelId="{BDDD4A46-901A-48A0-8453-2B2A0D6C1760}" type="presParOf" srcId="{9FCED68C-68A8-48CF-9F4D-A34F97B54E03}" destId="{0CA6DBBA-2A7D-41A0-8633-24AC07D0C381}" srcOrd="0" destOrd="0" presId="urn:microsoft.com/office/officeart/2008/layout/HorizontalMultiLevelHierarchy"/>
    <dgm:cxn modelId="{C1E1CF9A-F032-4C73-B4BB-41D7FC012B16}" type="presParOf" srcId="{B526BE07-F843-4CC5-8660-CA28AABEBAC5}" destId="{3F231598-10B8-4EE8-AC17-E96F0D854518}" srcOrd="1" destOrd="0" presId="urn:microsoft.com/office/officeart/2008/layout/HorizontalMultiLevelHierarchy"/>
    <dgm:cxn modelId="{DE49D391-2717-4F9E-9FE9-F5C8AB39D844}" type="presParOf" srcId="{3F231598-10B8-4EE8-AC17-E96F0D854518}" destId="{44CA1B2B-DE9A-4ACC-AE41-02D2740DE885}" srcOrd="0" destOrd="0" presId="urn:microsoft.com/office/officeart/2008/layout/HorizontalMultiLevelHierarchy"/>
    <dgm:cxn modelId="{90994D06-F17E-441D-BD9A-239A3238CD5A}" type="presParOf" srcId="{3F231598-10B8-4EE8-AC17-E96F0D854518}" destId="{B1C88746-933F-4AE6-9F4C-6EA14AD71DB4}" srcOrd="1" destOrd="0" presId="urn:microsoft.com/office/officeart/2008/layout/HorizontalMultiLevelHierarchy"/>
    <dgm:cxn modelId="{5D92BFE3-946D-455E-AFD9-B4E420697102}" type="presParOf" srcId="{B526BE07-F843-4CC5-8660-CA28AABEBAC5}" destId="{A2BE4DD7-E2BD-4093-8D41-8232699F1F07}" srcOrd="2" destOrd="0" presId="urn:microsoft.com/office/officeart/2008/layout/HorizontalMultiLevelHierarchy"/>
    <dgm:cxn modelId="{DD2EDEAD-7241-46F9-8CBA-2F4308184608}" type="presParOf" srcId="{A2BE4DD7-E2BD-4093-8D41-8232699F1F07}" destId="{FE8E110E-D9DC-436C-97A8-A5C611557183}" srcOrd="0" destOrd="0" presId="urn:microsoft.com/office/officeart/2008/layout/HorizontalMultiLevelHierarchy"/>
    <dgm:cxn modelId="{FA0667F7-6324-4D5C-9EC0-5DF29F4352BE}" type="presParOf" srcId="{B526BE07-F843-4CC5-8660-CA28AABEBAC5}" destId="{EEE7598A-AC8A-464E-82A2-1A486836D556}" srcOrd="3" destOrd="0" presId="urn:microsoft.com/office/officeart/2008/layout/HorizontalMultiLevelHierarchy"/>
    <dgm:cxn modelId="{AC218D3A-5026-439F-805A-35518F393F8E}" type="presParOf" srcId="{EEE7598A-AC8A-464E-82A2-1A486836D556}" destId="{7A34BD49-2D64-4E26-92B3-6B0EEE4D3C23}" srcOrd="0" destOrd="0" presId="urn:microsoft.com/office/officeart/2008/layout/HorizontalMultiLevelHierarchy"/>
    <dgm:cxn modelId="{093232B5-CDD8-40C7-A5D2-AC28B682BFC6}" type="presParOf" srcId="{EEE7598A-AC8A-464E-82A2-1A486836D556}" destId="{78E12771-AB06-4B02-834E-0FB410CE0AF9}" srcOrd="1" destOrd="0" presId="urn:microsoft.com/office/officeart/2008/layout/HorizontalMultiLevelHierarchy"/>
    <dgm:cxn modelId="{94D8BD0E-6202-4BA4-91E7-6194D82E0396}" type="presParOf" srcId="{B526BE07-F843-4CC5-8660-CA28AABEBAC5}" destId="{D05051E2-BC4D-44C5-8615-DF86754863E8}" srcOrd="4" destOrd="0" presId="urn:microsoft.com/office/officeart/2008/layout/HorizontalMultiLevelHierarchy"/>
    <dgm:cxn modelId="{F9E76C47-F006-45B9-9F88-E0C487020CCA}" type="presParOf" srcId="{D05051E2-BC4D-44C5-8615-DF86754863E8}" destId="{4E52DBCA-1A02-40BD-B1DF-100D8A780556}" srcOrd="0" destOrd="0" presId="urn:microsoft.com/office/officeart/2008/layout/HorizontalMultiLevelHierarchy"/>
    <dgm:cxn modelId="{C78F61CC-C0AB-4F0B-A638-C16662DC9CCE}" type="presParOf" srcId="{B526BE07-F843-4CC5-8660-CA28AABEBAC5}" destId="{C8834052-8B3F-4B59-ADE8-477EE6AD27BB}" srcOrd="5" destOrd="0" presId="urn:microsoft.com/office/officeart/2008/layout/HorizontalMultiLevelHierarchy"/>
    <dgm:cxn modelId="{FDE90991-7388-4B13-9EED-098F40BE9EE7}" type="presParOf" srcId="{C8834052-8B3F-4B59-ADE8-477EE6AD27BB}" destId="{3D2E612C-0B92-483A-903F-D8822BDB76C3}" srcOrd="0" destOrd="0" presId="urn:microsoft.com/office/officeart/2008/layout/HorizontalMultiLevelHierarchy"/>
    <dgm:cxn modelId="{11BE9AE3-97BB-49F9-AF48-4233DCF0C94A}" type="presParOf" srcId="{C8834052-8B3F-4B59-ADE8-477EE6AD27BB}" destId="{720A041F-8FEA-439C-91F4-1559822E8F26}" srcOrd="1" destOrd="0" presId="urn:microsoft.com/office/officeart/2008/layout/HorizontalMultiLevelHierarchy"/>
    <dgm:cxn modelId="{810FCDE5-9370-4C55-B216-F6AF4B75C8A7}" type="presParOf" srcId="{B526BE07-F843-4CC5-8660-CA28AABEBAC5}" destId="{5EC52668-F309-442A-BB8F-4736F5B48FE0}" srcOrd="6" destOrd="0" presId="urn:microsoft.com/office/officeart/2008/layout/HorizontalMultiLevelHierarchy"/>
    <dgm:cxn modelId="{027F7DBC-4627-4E19-8056-2449D54FF72D}" type="presParOf" srcId="{5EC52668-F309-442A-BB8F-4736F5B48FE0}" destId="{38EB1686-D309-4683-8C19-DB0DFA680BF1}" srcOrd="0" destOrd="0" presId="urn:microsoft.com/office/officeart/2008/layout/HorizontalMultiLevelHierarchy"/>
    <dgm:cxn modelId="{B4FCEDBE-79D1-4E2D-A05D-BBE794EDE4CC}" type="presParOf" srcId="{B526BE07-F843-4CC5-8660-CA28AABEBAC5}" destId="{06E39DA8-F3AC-479C-8702-50E45FF8DB89}" srcOrd="7" destOrd="0" presId="urn:microsoft.com/office/officeart/2008/layout/HorizontalMultiLevelHierarchy"/>
    <dgm:cxn modelId="{408FFFF5-4B44-4F60-9092-B05F064B289D}" type="presParOf" srcId="{06E39DA8-F3AC-479C-8702-50E45FF8DB89}" destId="{E6770D9D-F6CD-47EB-B22F-D180028E224E}" srcOrd="0" destOrd="0" presId="urn:microsoft.com/office/officeart/2008/layout/HorizontalMultiLevelHierarchy"/>
    <dgm:cxn modelId="{925005DD-6DE1-4822-B5B3-2331692783D0}" type="presParOf" srcId="{06E39DA8-F3AC-479C-8702-50E45FF8DB89}" destId="{39EBDD23-F403-48EC-8658-B84B4FC2BC24}" srcOrd="1" destOrd="0" presId="urn:microsoft.com/office/officeart/2008/layout/HorizontalMultiLevelHierarchy"/>
    <dgm:cxn modelId="{BAE4F35B-6BCD-429B-8356-78C2B68638A2}" type="presParOf" srcId="{B526BE07-F843-4CC5-8660-CA28AABEBAC5}" destId="{740BB9F9-B450-4F9B-A2F9-C6569559D1C0}" srcOrd="8" destOrd="0" presId="urn:microsoft.com/office/officeart/2008/layout/HorizontalMultiLevelHierarchy"/>
    <dgm:cxn modelId="{CDEFB586-62ED-4150-A661-F2F29BE2EE1D}" type="presParOf" srcId="{740BB9F9-B450-4F9B-A2F9-C6569559D1C0}" destId="{4F36C3F1-587A-4A3E-883F-EB7F98D20189}" srcOrd="0" destOrd="0" presId="urn:microsoft.com/office/officeart/2008/layout/HorizontalMultiLevelHierarchy"/>
    <dgm:cxn modelId="{60670EEB-344E-4DE9-A434-61D8D4660CB6}" type="presParOf" srcId="{B526BE07-F843-4CC5-8660-CA28AABEBAC5}" destId="{519F13E9-00D8-4D34-8AA2-A432D168C799}" srcOrd="9" destOrd="0" presId="urn:microsoft.com/office/officeart/2008/layout/HorizontalMultiLevelHierarchy"/>
    <dgm:cxn modelId="{C2892F8F-B1CE-413B-9225-A24086352BF7}" type="presParOf" srcId="{519F13E9-00D8-4D34-8AA2-A432D168C799}" destId="{B09C3815-FD91-483C-98C9-77022B80A0E6}" srcOrd="0" destOrd="0" presId="urn:microsoft.com/office/officeart/2008/layout/HorizontalMultiLevelHierarchy"/>
    <dgm:cxn modelId="{42370075-4C46-4BCA-BC9D-FFFA2F8CEEC4}" type="presParOf" srcId="{519F13E9-00D8-4D34-8AA2-A432D168C799}" destId="{A19829E2-C0DE-4109-932C-E70BEBA87E79}" srcOrd="1" destOrd="0" presId="urn:microsoft.com/office/officeart/2008/layout/HorizontalMultiLevelHierarchy"/>
    <dgm:cxn modelId="{B43E7CB9-C35B-4741-A60D-EACBA3A3901D}" type="presParOf" srcId="{B526BE07-F843-4CC5-8660-CA28AABEBAC5}" destId="{00051F45-156B-4FF0-B839-2134E9FBBF53}" srcOrd="10" destOrd="0" presId="urn:microsoft.com/office/officeart/2008/layout/HorizontalMultiLevelHierarchy"/>
    <dgm:cxn modelId="{F0761465-7DC6-4830-8EFE-6943249CFC84}" type="presParOf" srcId="{00051F45-156B-4FF0-B839-2134E9FBBF53}" destId="{406ED21D-0BCF-4B36-8360-AAD97EB7ADEE}" srcOrd="0" destOrd="0" presId="urn:microsoft.com/office/officeart/2008/layout/HorizontalMultiLevelHierarchy"/>
    <dgm:cxn modelId="{4E31A64F-70A3-40BF-9444-20A1A64D5F4F}" type="presParOf" srcId="{B526BE07-F843-4CC5-8660-CA28AABEBAC5}" destId="{598774B6-EEA0-45B7-ADC4-A35086DB6EE4}" srcOrd="11" destOrd="0" presId="urn:microsoft.com/office/officeart/2008/layout/HorizontalMultiLevelHierarchy"/>
    <dgm:cxn modelId="{5C27C175-B888-4243-866E-AC65694C76FA}" type="presParOf" srcId="{598774B6-EEA0-45B7-ADC4-A35086DB6EE4}" destId="{3543C079-DB63-40C5-8940-B16DB2DEC7C3}" srcOrd="0" destOrd="0" presId="urn:microsoft.com/office/officeart/2008/layout/HorizontalMultiLevelHierarchy"/>
    <dgm:cxn modelId="{889E22C2-9B3E-46C4-9F76-28AFB261D222}" type="presParOf" srcId="{598774B6-EEA0-45B7-ADC4-A35086DB6EE4}" destId="{BF9D34AC-27CF-4C46-91D8-4E06AC31C506}" srcOrd="1" destOrd="0" presId="urn:microsoft.com/office/officeart/2008/layout/HorizontalMultiLevelHierarchy"/>
    <dgm:cxn modelId="{D7BD7AC5-7BC1-4082-B7A2-C80DB890ECE0}" type="presParOf" srcId="{B526BE07-F843-4CC5-8660-CA28AABEBAC5}" destId="{F53C905E-A666-4696-8298-7F28A7FE5E49}" srcOrd="12" destOrd="0" presId="urn:microsoft.com/office/officeart/2008/layout/HorizontalMultiLevelHierarchy"/>
    <dgm:cxn modelId="{A5908581-028F-4637-BEE2-1086D0FBAC9E}" type="presParOf" srcId="{F53C905E-A666-4696-8298-7F28A7FE5E49}" destId="{79EDB00F-CBB6-4B98-B0F6-17AD9E0C0258}" srcOrd="0" destOrd="0" presId="urn:microsoft.com/office/officeart/2008/layout/HorizontalMultiLevelHierarchy"/>
    <dgm:cxn modelId="{022545BA-F228-43FA-8A33-9905B46FA41B}" type="presParOf" srcId="{B526BE07-F843-4CC5-8660-CA28AABEBAC5}" destId="{AE8BE3BC-05C6-49B6-BEB5-2F990F70A28C}" srcOrd="13" destOrd="0" presId="urn:microsoft.com/office/officeart/2008/layout/HorizontalMultiLevelHierarchy"/>
    <dgm:cxn modelId="{E4C67F39-C565-4A68-9AA6-0AC77EC59084}" type="presParOf" srcId="{AE8BE3BC-05C6-49B6-BEB5-2F990F70A28C}" destId="{41BBDA22-F060-4F33-993F-05A8C38C52B6}" srcOrd="0" destOrd="0" presId="urn:microsoft.com/office/officeart/2008/layout/HorizontalMultiLevelHierarchy"/>
    <dgm:cxn modelId="{656AF673-6408-4D95-AC8B-AE4658D9007E}" type="presParOf" srcId="{AE8BE3BC-05C6-49B6-BEB5-2F990F70A28C}" destId="{1D9BB715-9260-461E-905E-8FF2EB8444F5}" srcOrd="1" destOrd="0" presId="urn:microsoft.com/office/officeart/2008/layout/HorizontalMultiLevelHierarchy"/>
    <dgm:cxn modelId="{9D82C1A1-419C-45B9-92CA-75214C8709DE}" type="presParOf" srcId="{B526BE07-F843-4CC5-8660-CA28AABEBAC5}" destId="{71F63587-385F-4560-BC6C-839AAE68183C}" srcOrd="14" destOrd="0" presId="urn:microsoft.com/office/officeart/2008/layout/HorizontalMultiLevelHierarchy"/>
    <dgm:cxn modelId="{6E1CBF95-98BA-49B6-A520-B3B858B73BBC}" type="presParOf" srcId="{71F63587-385F-4560-BC6C-839AAE68183C}" destId="{278D7BDF-5E26-49C1-A644-D40A4E74C92C}" srcOrd="0" destOrd="0" presId="urn:microsoft.com/office/officeart/2008/layout/HorizontalMultiLevelHierarchy"/>
    <dgm:cxn modelId="{B741C377-6EB1-40BE-96BC-61DE857D6ACB}" type="presParOf" srcId="{B526BE07-F843-4CC5-8660-CA28AABEBAC5}" destId="{ADF7009F-A27C-4397-BF9A-5ACA1FEA25E4}" srcOrd="15" destOrd="0" presId="urn:microsoft.com/office/officeart/2008/layout/HorizontalMultiLevelHierarchy"/>
    <dgm:cxn modelId="{41E2A783-71EE-4408-BA01-D038A9D1455C}" type="presParOf" srcId="{ADF7009F-A27C-4397-BF9A-5ACA1FEA25E4}" destId="{F4A3089A-43BC-4A10-BE1C-D40E96074326}" srcOrd="0" destOrd="0" presId="urn:microsoft.com/office/officeart/2008/layout/HorizontalMultiLevelHierarchy"/>
    <dgm:cxn modelId="{6CBA2293-64F3-47AA-8D5A-B29C2E3857C8}" type="presParOf" srcId="{ADF7009F-A27C-4397-BF9A-5ACA1FEA25E4}" destId="{051D4C17-A02B-4D94-A4DB-E1020281BDE2}" srcOrd="1" destOrd="0" presId="urn:microsoft.com/office/officeart/2008/layout/HorizontalMultiLevelHierarchy"/>
    <dgm:cxn modelId="{F54930F2-D082-4CF6-A969-7F488365A012}" type="presParOf" srcId="{B526BE07-F843-4CC5-8660-CA28AABEBAC5}" destId="{03498C48-CB41-46BA-BB8B-8A53FFF6A21B}" srcOrd="16" destOrd="0" presId="urn:microsoft.com/office/officeart/2008/layout/HorizontalMultiLevelHierarchy"/>
    <dgm:cxn modelId="{B5D9861D-B32C-42A1-87C1-BAE5283DB6B8}" type="presParOf" srcId="{03498C48-CB41-46BA-BB8B-8A53FFF6A21B}" destId="{F3809545-F8F2-4E3E-9A09-2EF55708EE33}" srcOrd="0" destOrd="0" presId="urn:microsoft.com/office/officeart/2008/layout/HorizontalMultiLevelHierarchy"/>
    <dgm:cxn modelId="{E7C52CEB-1E2F-4F03-ADCF-D25DE02FB5BC}" type="presParOf" srcId="{B526BE07-F843-4CC5-8660-CA28AABEBAC5}" destId="{B9ED074E-2812-48F4-8B27-4A9CF6C0CB5D}" srcOrd="17" destOrd="0" presId="urn:microsoft.com/office/officeart/2008/layout/HorizontalMultiLevelHierarchy"/>
    <dgm:cxn modelId="{A5E39FEF-FD1D-4670-A850-9B0B49C6DE2C}" type="presParOf" srcId="{B9ED074E-2812-48F4-8B27-4A9CF6C0CB5D}" destId="{396FD8D8-4A9F-4DC7-8969-1A13632F6552}" srcOrd="0" destOrd="0" presId="urn:microsoft.com/office/officeart/2008/layout/HorizontalMultiLevelHierarchy"/>
    <dgm:cxn modelId="{3138A27B-DA32-4AFD-8D19-C07ACA92D4BB}" type="presParOf" srcId="{B9ED074E-2812-48F4-8B27-4A9CF6C0CB5D}" destId="{70DE95A7-FECE-40EF-9AFD-37A816B3FA21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54F0B84-91D8-4997-9C51-A8B3EDF5F238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F6937E92-E9B2-455E-9B14-378CBDD9772F}">
      <dgm:prSet custT="1"/>
      <dgm:spPr/>
      <dgm:t>
        <a:bodyPr/>
        <a:lstStyle/>
        <a:p>
          <a:r>
            <a:rPr lang="tr-TR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BAŞKAN</a:t>
          </a:r>
        </a:p>
        <a:p>
          <a:r>
            <a:rPr lang="tr-TR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PROF. DR. İHSAN DİLER ÖZAÇMAK</a:t>
          </a:r>
        </a:p>
      </dgm:t>
    </dgm:pt>
    <dgm:pt modelId="{BB1A3E7D-F7C0-44A4-B02B-542818E0002A}" type="parTrans" cxnId="{2B474B5C-4BBD-416B-8B46-95C153E42A9B}">
      <dgm:prSet/>
      <dgm:spPr/>
      <dgm:t>
        <a:bodyPr/>
        <a:lstStyle/>
        <a:p>
          <a:endParaRPr lang="tr-TR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7153186-644A-4C89-9849-D586E2E579A4}" type="sibTrans" cxnId="{2B474B5C-4BBD-416B-8B46-95C153E42A9B}">
      <dgm:prSet/>
      <dgm:spPr/>
      <dgm:t>
        <a:bodyPr/>
        <a:lstStyle/>
        <a:p>
          <a:endParaRPr lang="tr-TR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3101BA3-B0EF-4F05-A5CB-4CD652D8E2B8}">
      <dgm:prSet custT="1"/>
      <dgm:spPr/>
      <dgm:t>
        <a:bodyPr/>
        <a:lstStyle/>
        <a:p>
          <a:r>
            <a:rPr lang="tr-TR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PROF. DR. BİRSEN YÜRÜGEN</a:t>
          </a:r>
        </a:p>
      </dgm:t>
    </dgm:pt>
    <dgm:pt modelId="{B20B3551-D540-4C01-BF08-B31F916E9951}" type="parTrans" cxnId="{447B3931-F08C-4B2D-94EC-4696AA4A6786}">
      <dgm:prSet custT="1"/>
      <dgm:spPr/>
      <dgm:t>
        <a:bodyPr/>
        <a:lstStyle/>
        <a:p>
          <a:endParaRPr lang="tr-TR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310A95B-7634-4278-81D5-BD5580555712}" type="sibTrans" cxnId="{447B3931-F08C-4B2D-94EC-4696AA4A6786}">
      <dgm:prSet/>
      <dgm:spPr/>
      <dgm:t>
        <a:bodyPr/>
        <a:lstStyle/>
        <a:p>
          <a:endParaRPr lang="tr-TR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3EDEAF3-6BE1-487C-9C0A-0A2D8A7FB283}">
      <dgm:prSet custT="1"/>
      <dgm:spPr/>
      <dgm:t>
        <a:bodyPr/>
        <a:lstStyle/>
        <a:p>
          <a:r>
            <a:rPr lang="tr-TR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PROF. DR. MAZHAR SEMİH BASKAN</a:t>
          </a:r>
        </a:p>
      </dgm:t>
    </dgm:pt>
    <dgm:pt modelId="{E1563310-A196-4F32-8B2F-7EC400670F8C}" type="parTrans" cxnId="{AA72A302-6419-49EF-AA11-825D0E855093}">
      <dgm:prSet custT="1"/>
      <dgm:spPr/>
      <dgm:t>
        <a:bodyPr/>
        <a:lstStyle/>
        <a:p>
          <a:endParaRPr lang="tr-TR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9B88D2E-AD96-48BB-996A-A09206DC617F}" type="sibTrans" cxnId="{AA72A302-6419-49EF-AA11-825D0E855093}">
      <dgm:prSet/>
      <dgm:spPr/>
      <dgm:t>
        <a:bodyPr/>
        <a:lstStyle/>
        <a:p>
          <a:endParaRPr lang="tr-TR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F7FF2B4-CFBE-47E1-9F0A-8CEBB5976A39}">
      <dgm:prSet custT="1"/>
      <dgm:spPr/>
      <dgm:t>
        <a:bodyPr/>
        <a:lstStyle/>
        <a:p>
          <a:r>
            <a:rPr lang="tr-TR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DOÇ. DR. BERRAK DUMLUPINAR</a:t>
          </a:r>
        </a:p>
      </dgm:t>
    </dgm:pt>
    <dgm:pt modelId="{9665782D-A3E5-4F09-B0B9-F8D778B694FB}" type="parTrans" cxnId="{634C08E8-04AA-44DE-99C6-53525F2301AA}">
      <dgm:prSet custT="1"/>
      <dgm:spPr/>
      <dgm:t>
        <a:bodyPr/>
        <a:lstStyle/>
        <a:p>
          <a:endParaRPr lang="tr-TR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44B2A2B-6DAC-47D9-AFAB-AD1C13005C67}" type="sibTrans" cxnId="{634C08E8-04AA-44DE-99C6-53525F2301AA}">
      <dgm:prSet/>
      <dgm:spPr/>
      <dgm:t>
        <a:bodyPr/>
        <a:lstStyle/>
        <a:p>
          <a:endParaRPr lang="tr-TR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6616E13-D786-49D8-AEC4-3320E8838280}">
      <dgm:prSet custT="1"/>
      <dgm:spPr/>
      <dgm:t>
        <a:bodyPr/>
        <a:lstStyle/>
        <a:p>
          <a:r>
            <a:rPr lang="tr-TR" sz="1400">
              <a:latin typeface="Times New Roman" panose="02020603050405020304" pitchFamily="18" charset="0"/>
              <a:cs typeface="Times New Roman" panose="02020603050405020304" pitchFamily="18" charset="0"/>
            </a:rPr>
            <a:t>DOÇ. DR. EMİNE ATICI</a:t>
          </a:r>
        </a:p>
      </dgm:t>
    </dgm:pt>
    <dgm:pt modelId="{EB09C423-DAFA-4536-81A1-7A357738CF76}" type="parTrans" cxnId="{64BBBC61-A765-4284-8A50-46B8E2C80767}">
      <dgm:prSet custT="1"/>
      <dgm:spPr/>
      <dgm:t>
        <a:bodyPr/>
        <a:lstStyle/>
        <a:p>
          <a:endParaRPr lang="tr-TR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4F9B678-1690-4FFA-8CB2-BE478951FCAE}" type="sibTrans" cxnId="{64BBBC61-A765-4284-8A50-46B8E2C80767}">
      <dgm:prSet/>
      <dgm:spPr/>
      <dgm:t>
        <a:bodyPr/>
        <a:lstStyle/>
        <a:p>
          <a:endParaRPr lang="tr-TR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74EEA94-468A-462C-8775-5FF6D40F2D77}">
      <dgm:prSet custT="1"/>
      <dgm:spPr/>
      <dgm:t>
        <a:bodyPr/>
        <a:lstStyle/>
        <a:p>
          <a:r>
            <a:rPr lang="tr-TR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DR. ÖĞR. ÜYESİ YILDIRIM BEYAZIT GÜLHAN</a:t>
          </a:r>
        </a:p>
      </dgm:t>
    </dgm:pt>
    <dgm:pt modelId="{1CFD6A49-4462-4AD6-9DC5-BC6C0EA822F1}" type="parTrans" cxnId="{963162F4-AF4D-4036-B4B9-D5CFB18F31D4}">
      <dgm:prSet custT="1"/>
      <dgm:spPr/>
      <dgm:t>
        <a:bodyPr/>
        <a:lstStyle/>
        <a:p>
          <a:endParaRPr lang="tr-TR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CF5544B-EC6D-45B1-8E48-AD98C1CD2405}" type="sibTrans" cxnId="{963162F4-AF4D-4036-B4B9-D5CFB18F31D4}">
      <dgm:prSet/>
      <dgm:spPr/>
      <dgm:t>
        <a:bodyPr/>
        <a:lstStyle/>
        <a:p>
          <a:endParaRPr lang="tr-TR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FBDDB7D-6FA8-4ADF-9B94-A9DABF1F4EBC}">
      <dgm:prSet custT="1"/>
      <dgm:spPr/>
      <dgm:t>
        <a:bodyPr/>
        <a:lstStyle/>
        <a:p>
          <a:r>
            <a:rPr lang="tr-TR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PROF. DR. BEDRİYE TUĞBA KARAASLAN</a:t>
          </a:r>
          <a:endParaRPr lang="tr-TR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6DCF6CC-62F9-4804-AAD3-7431F1FE0E57}" type="parTrans" cxnId="{C66CF7CD-A6A4-40FA-86A2-88D25EB92305}">
      <dgm:prSet/>
      <dgm:spPr/>
      <dgm:t>
        <a:bodyPr/>
        <a:lstStyle/>
        <a:p>
          <a:endParaRPr lang="tr-TR"/>
        </a:p>
      </dgm:t>
    </dgm:pt>
    <dgm:pt modelId="{847203AB-2C64-4A57-9063-703E4E77A35C}" type="sibTrans" cxnId="{C66CF7CD-A6A4-40FA-86A2-88D25EB92305}">
      <dgm:prSet/>
      <dgm:spPr/>
      <dgm:t>
        <a:bodyPr/>
        <a:lstStyle/>
        <a:p>
          <a:endParaRPr lang="tr-TR"/>
        </a:p>
      </dgm:t>
    </dgm:pt>
    <dgm:pt modelId="{E85EB05F-B563-4D58-B64D-069BA9EF0F7C}" type="pres">
      <dgm:prSet presAssocID="{F54F0B84-91D8-4997-9C51-A8B3EDF5F238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8B8F7CB7-23B8-4C5B-A3D6-895E6846BAF2}" type="pres">
      <dgm:prSet presAssocID="{F6937E92-E9B2-455E-9B14-378CBDD9772F}" presName="root1" presStyleCnt="0"/>
      <dgm:spPr/>
    </dgm:pt>
    <dgm:pt modelId="{1E98EF2F-BD71-4503-8D09-5F815F3552FD}" type="pres">
      <dgm:prSet presAssocID="{F6937E92-E9B2-455E-9B14-378CBDD9772F}" presName="LevelOneTextNode" presStyleLbl="node0" presStyleIdx="0" presStyleCnt="1" custScaleX="151008" custScaleY="87418" custLinFactNeighborX="-86544" custLinFactNeighborY="-137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40A86024-B7CC-4BE2-AB8F-0C4452A911F0}" type="pres">
      <dgm:prSet presAssocID="{F6937E92-E9B2-455E-9B14-378CBDD9772F}" presName="level2hierChild" presStyleCnt="0"/>
      <dgm:spPr/>
    </dgm:pt>
    <dgm:pt modelId="{A83DB7B8-63A5-416F-8103-8098C05EBFF5}" type="pres">
      <dgm:prSet presAssocID="{B20B3551-D540-4C01-BF08-B31F916E9951}" presName="conn2-1" presStyleLbl="parChTrans1D2" presStyleIdx="0" presStyleCnt="6" custScaleX="2000000" custScaleY="1283402"/>
      <dgm:spPr/>
      <dgm:t>
        <a:bodyPr/>
        <a:lstStyle/>
        <a:p>
          <a:endParaRPr lang="tr-TR"/>
        </a:p>
      </dgm:t>
    </dgm:pt>
    <dgm:pt modelId="{2610FBAB-C4F8-4366-8D09-4F462FDF686F}" type="pres">
      <dgm:prSet presAssocID="{B20B3551-D540-4C01-BF08-B31F916E9951}" presName="connTx" presStyleLbl="parChTrans1D2" presStyleIdx="0" presStyleCnt="6"/>
      <dgm:spPr/>
      <dgm:t>
        <a:bodyPr/>
        <a:lstStyle/>
        <a:p>
          <a:endParaRPr lang="tr-TR"/>
        </a:p>
      </dgm:t>
    </dgm:pt>
    <dgm:pt modelId="{117531A3-28B9-4C64-A3B4-A645C57718C9}" type="pres">
      <dgm:prSet presAssocID="{63101BA3-B0EF-4F05-A5CB-4CD652D8E2B8}" presName="root2" presStyleCnt="0"/>
      <dgm:spPr/>
    </dgm:pt>
    <dgm:pt modelId="{041CCBDE-5FC9-45D3-BD78-43D249F55BAD}" type="pres">
      <dgm:prSet presAssocID="{63101BA3-B0EF-4F05-A5CB-4CD652D8E2B8}" presName="LevelTwoTextNode" presStyleLbl="node2" presStyleIdx="0" presStyleCnt="6" custScaleX="151008" custScaleY="6980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587DB4BA-5299-4199-B0DD-97D1AB26F0CC}" type="pres">
      <dgm:prSet presAssocID="{63101BA3-B0EF-4F05-A5CB-4CD652D8E2B8}" presName="level3hierChild" presStyleCnt="0"/>
      <dgm:spPr/>
    </dgm:pt>
    <dgm:pt modelId="{EEAB7A2E-FF7F-4A29-BF46-B06B153C99CD}" type="pres">
      <dgm:prSet presAssocID="{E1563310-A196-4F32-8B2F-7EC400670F8C}" presName="conn2-1" presStyleLbl="parChTrans1D2" presStyleIdx="1" presStyleCnt="6" custScaleX="2000000" custScaleY="232431"/>
      <dgm:spPr/>
      <dgm:t>
        <a:bodyPr/>
        <a:lstStyle/>
        <a:p>
          <a:endParaRPr lang="tr-TR"/>
        </a:p>
      </dgm:t>
    </dgm:pt>
    <dgm:pt modelId="{F43C6581-D679-4208-B9D8-F52B8F57626B}" type="pres">
      <dgm:prSet presAssocID="{E1563310-A196-4F32-8B2F-7EC400670F8C}" presName="connTx" presStyleLbl="parChTrans1D2" presStyleIdx="1" presStyleCnt="6"/>
      <dgm:spPr/>
      <dgm:t>
        <a:bodyPr/>
        <a:lstStyle/>
        <a:p>
          <a:endParaRPr lang="tr-TR"/>
        </a:p>
      </dgm:t>
    </dgm:pt>
    <dgm:pt modelId="{FF3A3855-4290-4BA5-926E-556163BE8BDD}" type="pres">
      <dgm:prSet presAssocID="{E3EDEAF3-6BE1-487C-9C0A-0A2D8A7FB283}" presName="root2" presStyleCnt="0"/>
      <dgm:spPr/>
    </dgm:pt>
    <dgm:pt modelId="{CD3597D0-AC32-4864-9403-43C701231295}" type="pres">
      <dgm:prSet presAssocID="{E3EDEAF3-6BE1-487C-9C0A-0A2D8A7FB283}" presName="LevelTwoTextNode" presStyleLbl="node2" presStyleIdx="1" presStyleCnt="6" custScaleX="151008" custScaleY="6980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AEEAF3BF-8DE4-4D20-9A32-8EDCA7DEBD29}" type="pres">
      <dgm:prSet presAssocID="{E3EDEAF3-6BE1-487C-9C0A-0A2D8A7FB283}" presName="level3hierChild" presStyleCnt="0"/>
      <dgm:spPr/>
    </dgm:pt>
    <dgm:pt modelId="{5F2B24D7-3386-430F-9CAA-6875EC68B952}" type="pres">
      <dgm:prSet presAssocID="{76DCF6CC-62F9-4804-AAD3-7431F1FE0E57}" presName="conn2-1" presStyleLbl="parChTrans1D2" presStyleIdx="2" presStyleCnt="6"/>
      <dgm:spPr/>
      <dgm:t>
        <a:bodyPr/>
        <a:lstStyle/>
        <a:p>
          <a:endParaRPr lang="tr-TR"/>
        </a:p>
      </dgm:t>
    </dgm:pt>
    <dgm:pt modelId="{274933A3-D75E-4342-B14A-324DDBA40872}" type="pres">
      <dgm:prSet presAssocID="{76DCF6CC-62F9-4804-AAD3-7431F1FE0E57}" presName="connTx" presStyleLbl="parChTrans1D2" presStyleIdx="2" presStyleCnt="6"/>
      <dgm:spPr/>
      <dgm:t>
        <a:bodyPr/>
        <a:lstStyle/>
        <a:p>
          <a:endParaRPr lang="tr-TR"/>
        </a:p>
      </dgm:t>
    </dgm:pt>
    <dgm:pt modelId="{25C1F610-A75C-4F53-AAE7-73A547ED5A20}" type="pres">
      <dgm:prSet presAssocID="{2FBDDB7D-6FA8-4ADF-9B94-A9DABF1F4EBC}" presName="root2" presStyleCnt="0"/>
      <dgm:spPr/>
    </dgm:pt>
    <dgm:pt modelId="{A4A8BC17-F269-4291-BF5D-9243E3502F42}" type="pres">
      <dgm:prSet presAssocID="{2FBDDB7D-6FA8-4ADF-9B94-A9DABF1F4EBC}" presName="LevelTwoTextNode" presStyleLbl="node2" presStyleIdx="2" presStyleCnt="6" custScaleX="151008" custScaleY="6980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DAEBD00C-5AC9-4ECC-BD4E-9099090EB553}" type="pres">
      <dgm:prSet presAssocID="{2FBDDB7D-6FA8-4ADF-9B94-A9DABF1F4EBC}" presName="level3hierChild" presStyleCnt="0"/>
      <dgm:spPr/>
    </dgm:pt>
    <dgm:pt modelId="{5D4EC8D4-2658-4B05-9E88-A58DC0E292F0}" type="pres">
      <dgm:prSet presAssocID="{9665782D-A3E5-4F09-B0B9-F8D778B694FB}" presName="conn2-1" presStyleLbl="parChTrans1D2" presStyleIdx="3" presStyleCnt="6" custScaleX="2000000" custScaleY="293055"/>
      <dgm:spPr/>
      <dgm:t>
        <a:bodyPr/>
        <a:lstStyle/>
        <a:p>
          <a:endParaRPr lang="tr-TR"/>
        </a:p>
      </dgm:t>
    </dgm:pt>
    <dgm:pt modelId="{0B7B814A-83D0-45DC-AB5F-D7AAE1AB2851}" type="pres">
      <dgm:prSet presAssocID="{9665782D-A3E5-4F09-B0B9-F8D778B694FB}" presName="connTx" presStyleLbl="parChTrans1D2" presStyleIdx="3" presStyleCnt="6"/>
      <dgm:spPr/>
      <dgm:t>
        <a:bodyPr/>
        <a:lstStyle/>
        <a:p>
          <a:endParaRPr lang="tr-TR"/>
        </a:p>
      </dgm:t>
    </dgm:pt>
    <dgm:pt modelId="{9CA864EC-8D6F-4C79-8DBE-C49DD39A70B8}" type="pres">
      <dgm:prSet presAssocID="{1F7FF2B4-CFBE-47E1-9F0A-8CEBB5976A39}" presName="root2" presStyleCnt="0"/>
      <dgm:spPr/>
    </dgm:pt>
    <dgm:pt modelId="{D58FDB22-E772-4FBF-B57F-2E038FB24206}" type="pres">
      <dgm:prSet presAssocID="{1F7FF2B4-CFBE-47E1-9F0A-8CEBB5976A39}" presName="LevelTwoTextNode" presStyleLbl="node2" presStyleIdx="3" presStyleCnt="6" custScaleX="151008" custScaleY="6980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2C9687D3-2D37-419D-857C-C0C940F24DDC}" type="pres">
      <dgm:prSet presAssocID="{1F7FF2B4-CFBE-47E1-9F0A-8CEBB5976A39}" presName="level3hierChild" presStyleCnt="0"/>
      <dgm:spPr/>
    </dgm:pt>
    <dgm:pt modelId="{4D8E35EC-5DDF-4009-B0D7-4C32B3CA7C62}" type="pres">
      <dgm:prSet presAssocID="{EB09C423-DAFA-4536-81A1-7A357738CF76}" presName="conn2-1" presStyleLbl="parChTrans1D2" presStyleIdx="4" presStyleCnt="6" custScaleX="2000000" custScaleY="818541"/>
      <dgm:spPr/>
      <dgm:t>
        <a:bodyPr/>
        <a:lstStyle/>
        <a:p>
          <a:endParaRPr lang="tr-TR"/>
        </a:p>
      </dgm:t>
    </dgm:pt>
    <dgm:pt modelId="{D8CC09AF-2964-4200-A578-402B0E42C9D4}" type="pres">
      <dgm:prSet presAssocID="{EB09C423-DAFA-4536-81A1-7A357738CF76}" presName="connTx" presStyleLbl="parChTrans1D2" presStyleIdx="4" presStyleCnt="6"/>
      <dgm:spPr/>
      <dgm:t>
        <a:bodyPr/>
        <a:lstStyle/>
        <a:p>
          <a:endParaRPr lang="tr-TR"/>
        </a:p>
      </dgm:t>
    </dgm:pt>
    <dgm:pt modelId="{0068A476-2126-4433-A8A3-F3EA716032AC}" type="pres">
      <dgm:prSet presAssocID="{06616E13-D786-49D8-AEC4-3320E8838280}" presName="root2" presStyleCnt="0"/>
      <dgm:spPr/>
    </dgm:pt>
    <dgm:pt modelId="{886E9BC8-2E1C-47A7-8957-DBF1B862AFCB}" type="pres">
      <dgm:prSet presAssocID="{06616E13-D786-49D8-AEC4-3320E8838280}" presName="LevelTwoTextNode" presStyleLbl="node2" presStyleIdx="4" presStyleCnt="6" custScaleX="151008" custScaleY="6980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DBC951CD-34EC-46EF-99F2-C31D15242149}" type="pres">
      <dgm:prSet presAssocID="{06616E13-D786-49D8-AEC4-3320E8838280}" presName="level3hierChild" presStyleCnt="0"/>
      <dgm:spPr/>
    </dgm:pt>
    <dgm:pt modelId="{AD92631C-5A0B-4788-9473-F46C9DC88AE4}" type="pres">
      <dgm:prSet presAssocID="{1CFD6A49-4462-4AD6-9DC5-BC6C0EA822F1}" presName="conn2-1" presStyleLbl="parChTrans1D2" presStyleIdx="5" presStyleCnt="6" custScaleX="2000000" custScaleY="1344026"/>
      <dgm:spPr/>
      <dgm:t>
        <a:bodyPr/>
        <a:lstStyle/>
        <a:p>
          <a:endParaRPr lang="tr-TR"/>
        </a:p>
      </dgm:t>
    </dgm:pt>
    <dgm:pt modelId="{AF264108-EE2B-40DF-A81A-AB8D6EA6E1EB}" type="pres">
      <dgm:prSet presAssocID="{1CFD6A49-4462-4AD6-9DC5-BC6C0EA822F1}" presName="connTx" presStyleLbl="parChTrans1D2" presStyleIdx="5" presStyleCnt="6"/>
      <dgm:spPr/>
      <dgm:t>
        <a:bodyPr/>
        <a:lstStyle/>
        <a:p>
          <a:endParaRPr lang="tr-TR"/>
        </a:p>
      </dgm:t>
    </dgm:pt>
    <dgm:pt modelId="{03C81559-338E-40F1-AE98-9C9FE4F5349E}" type="pres">
      <dgm:prSet presAssocID="{474EEA94-468A-462C-8775-5FF6D40F2D77}" presName="root2" presStyleCnt="0"/>
      <dgm:spPr/>
    </dgm:pt>
    <dgm:pt modelId="{C8B19D4B-27F1-4258-816E-1FB3BCA4C061}" type="pres">
      <dgm:prSet presAssocID="{474EEA94-468A-462C-8775-5FF6D40F2D77}" presName="LevelTwoTextNode" presStyleLbl="node2" presStyleIdx="5" presStyleCnt="6" custScaleX="151008" custScaleY="6980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B69FF903-C0C2-4838-81BC-53838A7C060D}" type="pres">
      <dgm:prSet presAssocID="{474EEA94-468A-462C-8775-5FF6D40F2D77}" presName="level3hierChild" presStyleCnt="0"/>
      <dgm:spPr/>
    </dgm:pt>
  </dgm:ptLst>
  <dgm:cxnLst>
    <dgm:cxn modelId="{C6D4362C-018D-485F-9F19-1CD10744CBBC}" type="presOf" srcId="{06616E13-D786-49D8-AEC4-3320E8838280}" destId="{886E9BC8-2E1C-47A7-8957-DBF1B862AFCB}" srcOrd="0" destOrd="0" presId="urn:microsoft.com/office/officeart/2008/layout/HorizontalMultiLevelHierarchy"/>
    <dgm:cxn modelId="{C613A6D3-28AE-4EB0-B5D4-C0268A167D4B}" type="presOf" srcId="{1F7FF2B4-CFBE-47E1-9F0A-8CEBB5976A39}" destId="{D58FDB22-E772-4FBF-B57F-2E038FB24206}" srcOrd="0" destOrd="0" presId="urn:microsoft.com/office/officeart/2008/layout/HorizontalMultiLevelHierarchy"/>
    <dgm:cxn modelId="{DDB79FFD-EE69-4F0A-AF5E-0F60A05B085F}" type="presOf" srcId="{1CFD6A49-4462-4AD6-9DC5-BC6C0EA822F1}" destId="{AF264108-EE2B-40DF-A81A-AB8D6EA6E1EB}" srcOrd="1" destOrd="0" presId="urn:microsoft.com/office/officeart/2008/layout/HorizontalMultiLevelHierarchy"/>
    <dgm:cxn modelId="{D4E6DE80-B68B-4A7A-80AB-C751AE908895}" type="presOf" srcId="{1CFD6A49-4462-4AD6-9DC5-BC6C0EA822F1}" destId="{AD92631C-5A0B-4788-9473-F46C9DC88AE4}" srcOrd="0" destOrd="0" presId="urn:microsoft.com/office/officeart/2008/layout/HorizontalMultiLevelHierarchy"/>
    <dgm:cxn modelId="{634C08E8-04AA-44DE-99C6-53525F2301AA}" srcId="{F6937E92-E9B2-455E-9B14-378CBDD9772F}" destId="{1F7FF2B4-CFBE-47E1-9F0A-8CEBB5976A39}" srcOrd="3" destOrd="0" parTransId="{9665782D-A3E5-4F09-B0B9-F8D778B694FB}" sibTransId="{144B2A2B-6DAC-47D9-AFAB-AD1C13005C67}"/>
    <dgm:cxn modelId="{7EA54C5D-6C7F-4356-A586-5CFBA0BFB828}" type="presOf" srcId="{B20B3551-D540-4C01-BF08-B31F916E9951}" destId="{2610FBAB-C4F8-4366-8D09-4F462FDF686F}" srcOrd="1" destOrd="0" presId="urn:microsoft.com/office/officeart/2008/layout/HorizontalMultiLevelHierarchy"/>
    <dgm:cxn modelId="{ED8E6494-44AF-43A1-966F-89089EAE51C6}" type="presOf" srcId="{E1563310-A196-4F32-8B2F-7EC400670F8C}" destId="{F43C6581-D679-4208-B9D8-F52B8F57626B}" srcOrd="1" destOrd="0" presId="urn:microsoft.com/office/officeart/2008/layout/HorizontalMultiLevelHierarchy"/>
    <dgm:cxn modelId="{4999507B-ECBA-4962-84A6-D1D1C61DCBC4}" type="presOf" srcId="{F6937E92-E9B2-455E-9B14-378CBDD9772F}" destId="{1E98EF2F-BD71-4503-8D09-5F815F3552FD}" srcOrd="0" destOrd="0" presId="urn:microsoft.com/office/officeart/2008/layout/HorizontalMultiLevelHierarchy"/>
    <dgm:cxn modelId="{97C3B240-7733-4D26-BEB2-55D9D6456BD1}" type="presOf" srcId="{9665782D-A3E5-4F09-B0B9-F8D778B694FB}" destId="{0B7B814A-83D0-45DC-AB5F-D7AAE1AB2851}" srcOrd="1" destOrd="0" presId="urn:microsoft.com/office/officeart/2008/layout/HorizontalMultiLevelHierarchy"/>
    <dgm:cxn modelId="{7BF651EF-C7DA-4E32-89A8-1DAC734910B2}" type="presOf" srcId="{E1563310-A196-4F32-8B2F-7EC400670F8C}" destId="{EEAB7A2E-FF7F-4A29-BF46-B06B153C99CD}" srcOrd="0" destOrd="0" presId="urn:microsoft.com/office/officeart/2008/layout/HorizontalMultiLevelHierarchy"/>
    <dgm:cxn modelId="{D78D2C4D-AB94-4D57-A9C5-F2920F4BC266}" type="presOf" srcId="{76DCF6CC-62F9-4804-AAD3-7431F1FE0E57}" destId="{5F2B24D7-3386-430F-9CAA-6875EC68B952}" srcOrd="0" destOrd="0" presId="urn:microsoft.com/office/officeart/2008/layout/HorizontalMultiLevelHierarchy"/>
    <dgm:cxn modelId="{ECEACD6B-8082-4D4B-9329-67BE3F9E21B6}" type="presOf" srcId="{EB09C423-DAFA-4536-81A1-7A357738CF76}" destId="{4D8E35EC-5DDF-4009-B0D7-4C32B3CA7C62}" srcOrd="0" destOrd="0" presId="urn:microsoft.com/office/officeart/2008/layout/HorizontalMultiLevelHierarchy"/>
    <dgm:cxn modelId="{963162F4-AF4D-4036-B4B9-D5CFB18F31D4}" srcId="{F6937E92-E9B2-455E-9B14-378CBDD9772F}" destId="{474EEA94-468A-462C-8775-5FF6D40F2D77}" srcOrd="5" destOrd="0" parTransId="{1CFD6A49-4462-4AD6-9DC5-BC6C0EA822F1}" sibTransId="{4CF5544B-EC6D-45B1-8E48-AD98C1CD2405}"/>
    <dgm:cxn modelId="{AA72A302-6419-49EF-AA11-825D0E855093}" srcId="{F6937E92-E9B2-455E-9B14-378CBDD9772F}" destId="{E3EDEAF3-6BE1-487C-9C0A-0A2D8A7FB283}" srcOrd="1" destOrd="0" parTransId="{E1563310-A196-4F32-8B2F-7EC400670F8C}" sibTransId="{79B88D2E-AD96-48BB-996A-A09206DC617F}"/>
    <dgm:cxn modelId="{2AA23130-71EC-4A8B-A869-35AB96CF7AD5}" type="presOf" srcId="{9665782D-A3E5-4F09-B0B9-F8D778B694FB}" destId="{5D4EC8D4-2658-4B05-9E88-A58DC0E292F0}" srcOrd="0" destOrd="0" presId="urn:microsoft.com/office/officeart/2008/layout/HorizontalMultiLevelHierarchy"/>
    <dgm:cxn modelId="{EEED28D4-39E3-4FE1-BD8E-56190D368005}" type="presOf" srcId="{63101BA3-B0EF-4F05-A5CB-4CD652D8E2B8}" destId="{041CCBDE-5FC9-45D3-BD78-43D249F55BAD}" srcOrd="0" destOrd="0" presId="urn:microsoft.com/office/officeart/2008/layout/HorizontalMultiLevelHierarchy"/>
    <dgm:cxn modelId="{B96C94F0-43FC-4006-83AD-B1D9588FD92C}" type="presOf" srcId="{474EEA94-468A-462C-8775-5FF6D40F2D77}" destId="{C8B19D4B-27F1-4258-816E-1FB3BCA4C061}" srcOrd="0" destOrd="0" presId="urn:microsoft.com/office/officeart/2008/layout/HorizontalMultiLevelHierarchy"/>
    <dgm:cxn modelId="{C66CF7CD-A6A4-40FA-86A2-88D25EB92305}" srcId="{F6937E92-E9B2-455E-9B14-378CBDD9772F}" destId="{2FBDDB7D-6FA8-4ADF-9B94-A9DABF1F4EBC}" srcOrd="2" destOrd="0" parTransId="{76DCF6CC-62F9-4804-AAD3-7431F1FE0E57}" sibTransId="{847203AB-2C64-4A57-9063-703E4E77A35C}"/>
    <dgm:cxn modelId="{67C918BA-A2AA-4CA5-8969-B6C94D66C2AE}" type="presOf" srcId="{EB09C423-DAFA-4536-81A1-7A357738CF76}" destId="{D8CC09AF-2964-4200-A578-402B0E42C9D4}" srcOrd="1" destOrd="0" presId="urn:microsoft.com/office/officeart/2008/layout/HorizontalMultiLevelHierarchy"/>
    <dgm:cxn modelId="{64BBBC61-A765-4284-8A50-46B8E2C80767}" srcId="{F6937E92-E9B2-455E-9B14-378CBDD9772F}" destId="{06616E13-D786-49D8-AEC4-3320E8838280}" srcOrd="4" destOrd="0" parTransId="{EB09C423-DAFA-4536-81A1-7A357738CF76}" sibTransId="{94F9B678-1690-4FFA-8CB2-BE478951FCAE}"/>
    <dgm:cxn modelId="{2B474B5C-4BBD-416B-8B46-95C153E42A9B}" srcId="{F54F0B84-91D8-4997-9C51-A8B3EDF5F238}" destId="{F6937E92-E9B2-455E-9B14-378CBDD9772F}" srcOrd="0" destOrd="0" parTransId="{BB1A3E7D-F7C0-44A4-B02B-542818E0002A}" sibTransId="{77153186-644A-4C89-9849-D586E2E579A4}"/>
    <dgm:cxn modelId="{180D1CC2-DD35-4653-A45B-79109E2BBB5C}" type="presOf" srcId="{B20B3551-D540-4C01-BF08-B31F916E9951}" destId="{A83DB7B8-63A5-416F-8103-8098C05EBFF5}" srcOrd="0" destOrd="0" presId="urn:microsoft.com/office/officeart/2008/layout/HorizontalMultiLevelHierarchy"/>
    <dgm:cxn modelId="{784CCE87-AEAC-4ABC-A1BB-6A05165CD31B}" type="presOf" srcId="{76DCF6CC-62F9-4804-AAD3-7431F1FE0E57}" destId="{274933A3-D75E-4342-B14A-324DDBA40872}" srcOrd="1" destOrd="0" presId="urn:microsoft.com/office/officeart/2008/layout/HorizontalMultiLevelHierarchy"/>
    <dgm:cxn modelId="{3CDD601D-EC11-47F7-B403-CE652DD7E612}" type="presOf" srcId="{E3EDEAF3-6BE1-487C-9C0A-0A2D8A7FB283}" destId="{CD3597D0-AC32-4864-9403-43C701231295}" srcOrd="0" destOrd="0" presId="urn:microsoft.com/office/officeart/2008/layout/HorizontalMultiLevelHierarchy"/>
    <dgm:cxn modelId="{AE12FF70-A383-4590-8D06-6768DE2995FC}" type="presOf" srcId="{2FBDDB7D-6FA8-4ADF-9B94-A9DABF1F4EBC}" destId="{A4A8BC17-F269-4291-BF5D-9243E3502F42}" srcOrd="0" destOrd="0" presId="urn:microsoft.com/office/officeart/2008/layout/HorizontalMultiLevelHierarchy"/>
    <dgm:cxn modelId="{C234D43D-651B-4169-BA02-1C2EE9880993}" type="presOf" srcId="{F54F0B84-91D8-4997-9C51-A8B3EDF5F238}" destId="{E85EB05F-B563-4D58-B64D-069BA9EF0F7C}" srcOrd="0" destOrd="0" presId="urn:microsoft.com/office/officeart/2008/layout/HorizontalMultiLevelHierarchy"/>
    <dgm:cxn modelId="{447B3931-F08C-4B2D-94EC-4696AA4A6786}" srcId="{F6937E92-E9B2-455E-9B14-378CBDD9772F}" destId="{63101BA3-B0EF-4F05-A5CB-4CD652D8E2B8}" srcOrd="0" destOrd="0" parTransId="{B20B3551-D540-4C01-BF08-B31F916E9951}" sibTransId="{8310A95B-7634-4278-81D5-BD5580555712}"/>
    <dgm:cxn modelId="{8859D420-D999-4F00-BF86-D175D0A1ADBE}" type="presParOf" srcId="{E85EB05F-B563-4D58-B64D-069BA9EF0F7C}" destId="{8B8F7CB7-23B8-4C5B-A3D6-895E6846BAF2}" srcOrd="0" destOrd="0" presId="urn:microsoft.com/office/officeart/2008/layout/HorizontalMultiLevelHierarchy"/>
    <dgm:cxn modelId="{A0A8D342-45C9-4DEC-A9C2-CCD51A90F003}" type="presParOf" srcId="{8B8F7CB7-23B8-4C5B-A3D6-895E6846BAF2}" destId="{1E98EF2F-BD71-4503-8D09-5F815F3552FD}" srcOrd="0" destOrd="0" presId="urn:microsoft.com/office/officeart/2008/layout/HorizontalMultiLevelHierarchy"/>
    <dgm:cxn modelId="{B908174F-E753-4E79-9690-2DB153C84DEA}" type="presParOf" srcId="{8B8F7CB7-23B8-4C5B-A3D6-895E6846BAF2}" destId="{40A86024-B7CC-4BE2-AB8F-0C4452A911F0}" srcOrd="1" destOrd="0" presId="urn:microsoft.com/office/officeart/2008/layout/HorizontalMultiLevelHierarchy"/>
    <dgm:cxn modelId="{5A256934-D8A1-418D-BBE1-24837D9A2CA5}" type="presParOf" srcId="{40A86024-B7CC-4BE2-AB8F-0C4452A911F0}" destId="{A83DB7B8-63A5-416F-8103-8098C05EBFF5}" srcOrd="0" destOrd="0" presId="urn:microsoft.com/office/officeart/2008/layout/HorizontalMultiLevelHierarchy"/>
    <dgm:cxn modelId="{F3E5B8B8-1CD2-4EA5-957A-2AD42DCAE07D}" type="presParOf" srcId="{A83DB7B8-63A5-416F-8103-8098C05EBFF5}" destId="{2610FBAB-C4F8-4366-8D09-4F462FDF686F}" srcOrd="0" destOrd="0" presId="urn:microsoft.com/office/officeart/2008/layout/HorizontalMultiLevelHierarchy"/>
    <dgm:cxn modelId="{1BC7833F-8B68-4EBA-B476-D72E618C1F95}" type="presParOf" srcId="{40A86024-B7CC-4BE2-AB8F-0C4452A911F0}" destId="{117531A3-28B9-4C64-A3B4-A645C57718C9}" srcOrd="1" destOrd="0" presId="urn:microsoft.com/office/officeart/2008/layout/HorizontalMultiLevelHierarchy"/>
    <dgm:cxn modelId="{E94FCE7D-8B88-4983-9E5B-98CBFD9EA2F1}" type="presParOf" srcId="{117531A3-28B9-4C64-A3B4-A645C57718C9}" destId="{041CCBDE-5FC9-45D3-BD78-43D249F55BAD}" srcOrd="0" destOrd="0" presId="urn:microsoft.com/office/officeart/2008/layout/HorizontalMultiLevelHierarchy"/>
    <dgm:cxn modelId="{29F6ACD1-AC59-4BC5-A911-877E9139CC9A}" type="presParOf" srcId="{117531A3-28B9-4C64-A3B4-A645C57718C9}" destId="{587DB4BA-5299-4199-B0DD-97D1AB26F0CC}" srcOrd="1" destOrd="0" presId="urn:microsoft.com/office/officeart/2008/layout/HorizontalMultiLevelHierarchy"/>
    <dgm:cxn modelId="{11AEB7F7-676A-46DC-8661-6040FE5BBA54}" type="presParOf" srcId="{40A86024-B7CC-4BE2-AB8F-0C4452A911F0}" destId="{EEAB7A2E-FF7F-4A29-BF46-B06B153C99CD}" srcOrd="2" destOrd="0" presId="urn:microsoft.com/office/officeart/2008/layout/HorizontalMultiLevelHierarchy"/>
    <dgm:cxn modelId="{6E6E6D67-119E-49D3-95A8-6927CEAF8D03}" type="presParOf" srcId="{EEAB7A2E-FF7F-4A29-BF46-B06B153C99CD}" destId="{F43C6581-D679-4208-B9D8-F52B8F57626B}" srcOrd="0" destOrd="0" presId="urn:microsoft.com/office/officeart/2008/layout/HorizontalMultiLevelHierarchy"/>
    <dgm:cxn modelId="{64384FC6-C1BE-427A-BFA4-E4D5EAC67EE8}" type="presParOf" srcId="{40A86024-B7CC-4BE2-AB8F-0C4452A911F0}" destId="{FF3A3855-4290-4BA5-926E-556163BE8BDD}" srcOrd="3" destOrd="0" presId="urn:microsoft.com/office/officeart/2008/layout/HorizontalMultiLevelHierarchy"/>
    <dgm:cxn modelId="{A21C4004-7630-4A83-80BF-5A8EA6B25EEC}" type="presParOf" srcId="{FF3A3855-4290-4BA5-926E-556163BE8BDD}" destId="{CD3597D0-AC32-4864-9403-43C701231295}" srcOrd="0" destOrd="0" presId="urn:microsoft.com/office/officeart/2008/layout/HorizontalMultiLevelHierarchy"/>
    <dgm:cxn modelId="{FC5457CA-2381-4444-A5E7-9A14E13921BB}" type="presParOf" srcId="{FF3A3855-4290-4BA5-926E-556163BE8BDD}" destId="{AEEAF3BF-8DE4-4D20-9A32-8EDCA7DEBD29}" srcOrd="1" destOrd="0" presId="urn:microsoft.com/office/officeart/2008/layout/HorizontalMultiLevelHierarchy"/>
    <dgm:cxn modelId="{527C259A-24BF-4171-995F-D6EFA62CF29F}" type="presParOf" srcId="{40A86024-B7CC-4BE2-AB8F-0C4452A911F0}" destId="{5F2B24D7-3386-430F-9CAA-6875EC68B952}" srcOrd="4" destOrd="0" presId="urn:microsoft.com/office/officeart/2008/layout/HorizontalMultiLevelHierarchy"/>
    <dgm:cxn modelId="{CBF236EE-0D18-4B4F-9F83-0C6FBF88D760}" type="presParOf" srcId="{5F2B24D7-3386-430F-9CAA-6875EC68B952}" destId="{274933A3-D75E-4342-B14A-324DDBA40872}" srcOrd="0" destOrd="0" presId="urn:microsoft.com/office/officeart/2008/layout/HorizontalMultiLevelHierarchy"/>
    <dgm:cxn modelId="{6B23278F-0EC4-4F5A-8483-159FD09A9CE8}" type="presParOf" srcId="{40A86024-B7CC-4BE2-AB8F-0C4452A911F0}" destId="{25C1F610-A75C-4F53-AAE7-73A547ED5A20}" srcOrd="5" destOrd="0" presId="urn:microsoft.com/office/officeart/2008/layout/HorizontalMultiLevelHierarchy"/>
    <dgm:cxn modelId="{53CE041E-9049-4483-8E63-1D58E7B11695}" type="presParOf" srcId="{25C1F610-A75C-4F53-AAE7-73A547ED5A20}" destId="{A4A8BC17-F269-4291-BF5D-9243E3502F42}" srcOrd="0" destOrd="0" presId="urn:microsoft.com/office/officeart/2008/layout/HorizontalMultiLevelHierarchy"/>
    <dgm:cxn modelId="{C0D2DD4F-5BDA-4295-BB25-9E10DCDB17BB}" type="presParOf" srcId="{25C1F610-A75C-4F53-AAE7-73A547ED5A20}" destId="{DAEBD00C-5AC9-4ECC-BD4E-9099090EB553}" srcOrd="1" destOrd="0" presId="urn:microsoft.com/office/officeart/2008/layout/HorizontalMultiLevelHierarchy"/>
    <dgm:cxn modelId="{4A0356FF-724A-435E-88B9-D02B78E3B7C5}" type="presParOf" srcId="{40A86024-B7CC-4BE2-AB8F-0C4452A911F0}" destId="{5D4EC8D4-2658-4B05-9E88-A58DC0E292F0}" srcOrd="6" destOrd="0" presId="urn:microsoft.com/office/officeart/2008/layout/HorizontalMultiLevelHierarchy"/>
    <dgm:cxn modelId="{8AC5E0EA-9138-4985-ABEB-BEEBC8CBD794}" type="presParOf" srcId="{5D4EC8D4-2658-4B05-9E88-A58DC0E292F0}" destId="{0B7B814A-83D0-45DC-AB5F-D7AAE1AB2851}" srcOrd="0" destOrd="0" presId="urn:microsoft.com/office/officeart/2008/layout/HorizontalMultiLevelHierarchy"/>
    <dgm:cxn modelId="{44692315-1590-454B-A044-C7011AF508D6}" type="presParOf" srcId="{40A86024-B7CC-4BE2-AB8F-0C4452A911F0}" destId="{9CA864EC-8D6F-4C79-8DBE-C49DD39A70B8}" srcOrd="7" destOrd="0" presId="urn:microsoft.com/office/officeart/2008/layout/HorizontalMultiLevelHierarchy"/>
    <dgm:cxn modelId="{888FF724-1E62-4A14-97CF-8B2E4128397E}" type="presParOf" srcId="{9CA864EC-8D6F-4C79-8DBE-C49DD39A70B8}" destId="{D58FDB22-E772-4FBF-B57F-2E038FB24206}" srcOrd="0" destOrd="0" presId="urn:microsoft.com/office/officeart/2008/layout/HorizontalMultiLevelHierarchy"/>
    <dgm:cxn modelId="{DA7C758A-0C46-40FE-830E-149963B35EB0}" type="presParOf" srcId="{9CA864EC-8D6F-4C79-8DBE-C49DD39A70B8}" destId="{2C9687D3-2D37-419D-857C-C0C940F24DDC}" srcOrd="1" destOrd="0" presId="urn:microsoft.com/office/officeart/2008/layout/HorizontalMultiLevelHierarchy"/>
    <dgm:cxn modelId="{06A146EB-FA96-4BB9-86BB-B7BAB81711E4}" type="presParOf" srcId="{40A86024-B7CC-4BE2-AB8F-0C4452A911F0}" destId="{4D8E35EC-5DDF-4009-B0D7-4C32B3CA7C62}" srcOrd="8" destOrd="0" presId="urn:microsoft.com/office/officeart/2008/layout/HorizontalMultiLevelHierarchy"/>
    <dgm:cxn modelId="{2EE87042-9574-4099-8E62-C8826BBB1AE4}" type="presParOf" srcId="{4D8E35EC-5DDF-4009-B0D7-4C32B3CA7C62}" destId="{D8CC09AF-2964-4200-A578-402B0E42C9D4}" srcOrd="0" destOrd="0" presId="urn:microsoft.com/office/officeart/2008/layout/HorizontalMultiLevelHierarchy"/>
    <dgm:cxn modelId="{D860577A-1A17-4F9E-9556-E303D6C72B4B}" type="presParOf" srcId="{40A86024-B7CC-4BE2-AB8F-0C4452A911F0}" destId="{0068A476-2126-4433-A8A3-F3EA716032AC}" srcOrd="9" destOrd="0" presId="urn:microsoft.com/office/officeart/2008/layout/HorizontalMultiLevelHierarchy"/>
    <dgm:cxn modelId="{CE446B1C-BE2D-4638-B643-F6464A7C6FC8}" type="presParOf" srcId="{0068A476-2126-4433-A8A3-F3EA716032AC}" destId="{886E9BC8-2E1C-47A7-8957-DBF1B862AFCB}" srcOrd="0" destOrd="0" presId="urn:microsoft.com/office/officeart/2008/layout/HorizontalMultiLevelHierarchy"/>
    <dgm:cxn modelId="{51D345AC-FEC2-4867-BBD0-9D9E5B558305}" type="presParOf" srcId="{0068A476-2126-4433-A8A3-F3EA716032AC}" destId="{DBC951CD-34EC-46EF-99F2-C31D15242149}" srcOrd="1" destOrd="0" presId="urn:microsoft.com/office/officeart/2008/layout/HorizontalMultiLevelHierarchy"/>
    <dgm:cxn modelId="{1906F5FD-093F-4E0A-8702-F68F04809CAD}" type="presParOf" srcId="{40A86024-B7CC-4BE2-AB8F-0C4452A911F0}" destId="{AD92631C-5A0B-4788-9473-F46C9DC88AE4}" srcOrd="10" destOrd="0" presId="urn:microsoft.com/office/officeart/2008/layout/HorizontalMultiLevelHierarchy"/>
    <dgm:cxn modelId="{51649C27-5EA5-47C2-93ED-C337BA23D7F8}" type="presParOf" srcId="{AD92631C-5A0B-4788-9473-F46C9DC88AE4}" destId="{AF264108-EE2B-40DF-A81A-AB8D6EA6E1EB}" srcOrd="0" destOrd="0" presId="urn:microsoft.com/office/officeart/2008/layout/HorizontalMultiLevelHierarchy"/>
    <dgm:cxn modelId="{F08E302E-3ED6-47A5-B442-4FA4CA1EAE76}" type="presParOf" srcId="{40A86024-B7CC-4BE2-AB8F-0C4452A911F0}" destId="{03C81559-338E-40F1-AE98-9C9FE4F5349E}" srcOrd="11" destOrd="0" presId="urn:microsoft.com/office/officeart/2008/layout/HorizontalMultiLevelHierarchy"/>
    <dgm:cxn modelId="{5852F770-104C-4BA1-8CFF-D300FFE084C1}" type="presParOf" srcId="{03C81559-338E-40F1-AE98-9C9FE4F5349E}" destId="{C8B19D4B-27F1-4258-816E-1FB3BCA4C061}" srcOrd="0" destOrd="0" presId="urn:microsoft.com/office/officeart/2008/layout/HorizontalMultiLevelHierarchy"/>
    <dgm:cxn modelId="{16CEEF7E-9BF1-49CA-9149-4587B2C7EA80}" type="presParOf" srcId="{03C81559-338E-40F1-AE98-9C9FE4F5349E}" destId="{B69FF903-C0C2-4838-81BC-53838A7C060D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2D7F367-C0B9-4026-8F9E-08808842BB93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936AE344-0F69-4146-A2CA-2F20439AE183}">
      <dgm:prSet custT="1"/>
      <dgm:spPr/>
      <dgm:t>
        <a:bodyPr/>
        <a:lstStyle/>
        <a:p>
          <a:r>
            <a:rPr lang="tr-TR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KALİTE KOMİSYONU</a:t>
          </a:r>
        </a:p>
      </dgm:t>
    </dgm:pt>
    <dgm:pt modelId="{C65EA85D-4860-4553-A4F0-E1952DF2834A}" type="parTrans" cxnId="{7226CF1F-391C-405A-8EAE-80FEFF45E7DC}">
      <dgm:prSet/>
      <dgm:spPr/>
      <dgm:t>
        <a:bodyPr/>
        <a:lstStyle/>
        <a:p>
          <a:endParaRPr lang="tr-TR" sz="15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6AE9A9F-7AB0-426E-8D81-30EA3BEC3F9F}" type="sibTrans" cxnId="{7226CF1F-391C-405A-8EAE-80FEFF45E7DC}">
      <dgm:prSet/>
      <dgm:spPr/>
      <dgm:t>
        <a:bodyPr/>
        <a:lstStyle/>
        <a:p>
          <a:endParaRPr lang="tr-TR" sz="15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143C7E7-C46C-4006-98B9-3934DE50AF3E}">
      <dgm:prSet custT="1"/>
      <dgm:spPr/>
      <dgm:t>
        <a:bodyPr/>
        <a:lstStyle/>
        <a:p>
          <a:r>
            <a:rPr lang="tr-TR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EĞİTİM-ÖĞRETİM KOMİSYONU</a:t>
          </a:r>
        </a:p>
      </dgm:t>
    </dgm:pt>
    <dgm:pt modelId="{35FCCA62-45B0-448E-B4CB-0CC57C0B03F1}" type="parTrans" cxnId="{B740F37D-8022-4AE9-8CE3-EFC639CE04A5}">
      <dgm:prSet/>
      <dgm:spPr/>
      <dgm:t>
        <a:bodyPr/>
        <a:lstStyle/>
        <a:p>
          <a:endParaRPr lang="tr-TR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3D6AD4B-A348-4F05-A47D-404296F5F452}" type="sibTrans" cxnId="{B740F37D-8022-4AE9-8CE3-EFC639CE04A5}">
      <dgm:prSet/>
      <dgm:spPr/>
      <dgm:t>
        <a:bodyPr/>
        <a:lstStyle/>
        <a:p>
          <a:endParaRPr lang="tr-TR" sz="15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EE6EA3C-302C-4DB3-8711-3E0F9EB6E046}">
      <dgm:prSet custT="1"/>
      <dgm:spPr/>
      <dgm:t>
        <a:bodyPr/>
        <a:lstStyle/>
        <a:p>
          <a:r>
            <a:rPr lang="tr-TR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ENGELSİZ YAŞAM KOMİSYONU</a:t>
          </a:r>
        </a:p>
      </dgm:t>
    </dgm:pt>
    <dgm:pt modelId="{99B5F47D-6304-44A2-91B3-766D5903C211}" type="parTrans" cxnId="{96D976C3-FE81-4018-A10E-D92D3570C044}">
      <dgm:prSet/>
      <dgm:spPr/>
      <dgm:t>
        <a:bodyPr/>
        <a:lstStyle/>
        <a:p>
          <a:endParaRPr lang="tr-TR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6D8FAEC-1292-4BA5-8440-B924EB17AAC8}" type="sibTrans" cxnId="{96D976C3-FE81-4018-A10E-D92D3570C044}">
      <dgm:prSet/>
      <dgm:spPr/>
      <dgm:t>
        <a:bodyPr/>
        <a:lstStyle/>
        <a:p>
          <a:endParaRPr lang="tr-TR" sz="15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4F0BE5F-945C-489B-8F61-289A6B4C2F5E}">
      <dgm:prSet custT="1"/>
      <dgm:spPr/>
      <dgm:t>
        <a:bodyPr/>
        <a:lstStyle/>
        <a:p>
          <a:r>
            <a:rPr lang="tr-TR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ERASMUS VE ULUSLARARASI İLİŞKİLER KOMİSYONU</a:t>
          </a:r>
        </a:p>
      </dgm:t>
    </dgm:pt>
    <dgm:pt modelId="{5BFE1A5E-C650-46B4-9EAE-227876F89E65}" type="parTrans" cxnId="{C3668E91-AC0D-449E-9972-C71C3B32B39F}">
      <dgm:prSet/>
      <dgm:spPr/>
      <dgm:t>
        <a:bodyPr/>
        <a:lstStyle/>
        <a:p>
          <a:endParaRPr lang="tr-TR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B79FDEF-6FAF-4B41-A15B-06101D201030}" type="sibTrans" cxnId="{C3668E91-AC0D-449E-9972-C71C3B32B39F}">
      <dgm:prSet/>
      <dgm:spPr/>
      <dgm:t>
        <a:bodyPr/>
        <a:lstStyle/>
        <a:p>
          <a:endParaRPr lang="tr-TR" sz="15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066D654-8EA1-4573-A5D5-4944C23025BC}">
      <dgm:prSet custT="1"/>
      <dgm:spPr/>
      <dgm:t>
        <a:bodyPr/>
        <a:lstStyle/>
        <a:p>
          <a:r>
            <a:rPr lang="tr-TR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KARİYER VE MEZUN KOMİSYONU</a:t>
          </a:r>
        </a:p>
      </dgm:t>
    </dgm:pt>
    <dgm:pt modelId="{AF9E33A3-8FCA-477C-B4AD-E45E34E5CF39}" type="parTrans" cxnId="{1CDE661A-39C1-468C-A464-E30BA5FFE402}">
      <dgm:prSet/>
      <dgm:spPr/>
      <dgm:t>
        <a:bodyPr/>
        <a:lstStyle/>
        <a:p>
          <a:endParaRPr lang="tr-TR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3EC1EA5-9374-46B6-8964-4763955533CB}" type="sibTrans" cxnId="{1CDE661A-39C1-468C-A464-E30BA5FFE402}">
      <dgm:prSet/>
      <dgm:spPr/>
      <dgm:t>
        <a:bodyPr/>
        <a:lstStyle/>
        <a:p>
          <a:endParaRPr lang="tr-TR" sz="15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7DCEABD-3ACA-42BF-AD7C-05614A636850}">
      <dgm:prSet custT="1"/>
      <dgm:spPr/>
      <dgm:t>
        <a:bodyPr/>
        <a:lstStyle/>
        <a:p>
          <a:r>
            <a:rPr lang="tr-TR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ÖLÇME VE DEĞERLENDİRME KOMİSYONU</a:t>
          </a:r>
        </a:p>
      </dgm:t>
    </dgm:pt>
    <dgm:pt modelId="{7CB6A4B3-D299-45C8-9DC9-31A1439D13B5}" type="parTrans" cxnId="{9086D42D-237E-4FD7-9FF9-C7B9E34C9448}">
      <dgm:prSet/>
      <dgm:spPr/>
      <dgm:t>
        <a:bodyPr/>
        <a:lstStyle/>
        <a:p>
          <a:endParaRPr lang="tr-TR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271B077-B2EB-458C-9A2F-21117A8A7F08}" type="sibTrans" cxnId="{9086D42D-237E-4FD7-9FF9-C7B9E34C9448}">
      <dgm:prSet/>
      <dgm:spPr/>
      <dgm:t>
        <a:bodyPr/>
        <a:lstStyle/>
        <a:p>
          <a:endParaRPr lang="tr-TR" sz="15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FF2DBEE-DE07-4D23-A7F2-EFE246394069}">
      <dgm:prSet custT="1"/>
      <dgm:spPr/>
      <dgm:t>
        <a:bodyPr/>
        <a:lstStyle/>
        <a:p>
          <a:r>
            <a:rPr lang="tr-TR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SOSYAL AKTİVİTE KOMİSYONU</a:t>
          </a:r>
        </a:p>
      </dgm:t>
    </dgm:pt>
    <dgm:pt modelId="{F3C5FE65-D5CF-4FBC-B6BE-17B0D75327B1}" type="parTrans" cxnId="{B0A69C27-6BF2-46F9-A29E-00643DDCFE90}">
      <dgm:prSet/>
      <dgm:spPr/>
      <dgm:t>
        <a:bodyPr/>
        <a:lstStyle/>
        <a:p>
          <a:endParaRPr lang="tr-TR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2FFEC6C-027D-48F4-AF1F-27BB7851B327}" type="sibTrans" cxnId="{B0A69C27-6BF2-46F9-A29E-00643DDCFE90}">
      <dgm:prSet/>
      <dgm:spPr/>
      <dgm:t>
        <a:bodyPr/>
        <a:lstStyle/>
        <a:p>
          <a:endParaRPr lang="tr-TR" sz="15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F556C71-695F-4981-9199-4F342B517FA5}">
      <dgm:prSet custT="1"/>
      <dgm:spPr/>
      <dgm:t>
        <a:bodyPr/>
        <a:lstStyle/>
        <a:p>
          <a:r>
            <a:rPr lang="tr-TR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STAJ KOMİSYONU</a:t>
          </a:r>
        </a:p>
      </dgm:t>
    </dgm:pt>
    <dgm:pt modelId="{F7179F2C-E97B-438A-9A91-49DFB50F10CA}" type="parTrans" cxnId="{E29A02D7-01E6-489E-994D-820B11A22113}">
      <dgm:prSet/>
      <dgm:spPr/>
      <dgm:t>
        <a:bodyPr/>
        <a:lstStyle/>
        <a:p>
          <a:endParaRPr lang="tr-TR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EB553FE-8746-46B2-9321-159649324AD6}" type="sibTrans" cxnId="{E29A02D7-01E6-489E-994D-820B11A22113}">
      <dgm:prSet/>
      <dgm:spPr/>
      <dgm:t>
        <a:bodyPr/>
        <a:lstStyle/>
        <a:p>
          <a:endParaRPr lang="tr-TR" sz="15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383F66D-FEEA-4749-9FCD-D40679FD780D}" type="pres">
      <dgm:prSet presAssocID="{02D7F367-C0B9-4026-8F9E-08808842BB9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FD4F26A6-5AF2-4B69-AD7E-4148714CD6B7}" type="pres">
      <dgm:prSet presAssocID="{936AE344-0F69-4146-A2CA-2F20439AE183}" presName="hierRoot1" presStyleCnt="0">
        <dgm:presLayoutVars>
          <dgm:hierBranch val="init"/>
        </dgm:presLayoutVars>
      </dgm:prSet>
      <dgm:spPr/>
    </dgm:pt>
    <dgm:pt modelId="{A8B3A67D-4F1A-4989-A0C6-7873B2BD5C4D}" type="pres">
      <dgm:prSet presAssocID="{936AE344-0F69-4146-A2CA-2F20439AE183}" presName="rootComposite1" presStyleCnt="0"/>
      <dgm:spPr/>
    </dgm:pt>
    <dgm:pt modelId="{3D7AF6FE-C28E-4912-AEFA-0CF4ABDFBF14}" type="pres">
      <dgm:prSet presAssocID="{936AE344-0F69-4146-A2CA-2F20439AE183}" presName="rootText1" presStyleLbl="node0" presStyleIdx="0" presStyleCnt="1" custScaleX="151289" custScaleY="182365" custLinFactY="-63707" custLinFactNeighborX="-95" custLinFactNeighborY="-10000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2FEF57CA-395C-4DA8-AF18-465FBB84E412}" type="pres">
      <dgm:prSet presAssocID="{936AE344-0F69-4146-A2CA-2F20439AE183}" presName="rootConnector1" presStyleLbl="node1" presStyleIdx="0" presStyleCnt="0"/>
      <dgm:spPr/>
      <dgm:t>
        <a:bodyPr/>
        <a:lstStyle/>
        <a:p>
          <a:endParaRPr lang="tr-TR"/>
        </a:p>
      </dgm:t>
    </dgm:pt>
    <dgm:pt modelId="{2D9EDF01-C165-4D35-A406-3436870F4DEC}" type="pres">
      <dgm:prSet presAssocID="{936AE344-0F69-4146-A2CA-2F20439AE183}" presName="hierChild2" presStyleCnt="0"/>
      <dgm:spPr/>
    </dgm:pt>
    <dgm:pt modelId="{8B72C23A-1C85-4D9D-9661-73E99A6D8E1A}" type="pres">
      <dgm:prSet presAssocID="{35FCCA62-45B0-448E-B4CB-0CC57C0B03F1}" presName="Name37" presStyleLbl="parChTrans1D2" presStyleIdx="0" presStyleCnt="7"/>
      <dgm:spPr/>
      <dgm:t>
        <a:bodyPr/>
        <a:lstStyle/>
        <a:p>
          <a:endParaRPr lang="tr-TR"/>
        </a:p>
      </dgm:t>
    </dgm:pt>
    <dgm:pt modelId="{A8A62A39-46AA-4486-BC8B-B104FCD6BACF}" type="pres">
      <dgm:prSet presAssocID="{A143C7E7-C46C-4006-98B9-3934DE50AF3E}" presName="hierRoot2" presStyleCnt="0">
        <dgm:presLayoutVars>
          <dgm:hierBranch val="init"/>
        </dgm:presLayoutVars>
      </dgm:prSet>
      <dgm:spPr/>
    </dgm:pt>
    <dgm:pt modelId="{ABE41849-DFF7-4767-A0FC-E432109480E0}" type="pres">
      <dgm:prSet presAssocID="{A143C7E7-C46C-4006-98B9-3934DE50AF3E}" presName="rootComposite" presStyleCnt="0"/>
      <dgm:spPr/>
    </dgm:pt>
    <dgm:pt modelId="{69EA5C30-24F6-47E4-8167-AC14C71DBF86}" type="pres">
      <dgm:prSet presAssocID="{A143C7E7-C46C-4006-98B9-3934DE50AF3E}" presName="rootText" presStyleLbl="node2" presStyleIdx="0" presStyleCnt="7" custScaleX="115914" custScaleY="22810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1A29641E-CB05-4BAA-904E-203D979025E5}" type="pres">
      <dgm:prSet presAssocID="{A143C7E7-C46C-4006-98B9-3934DE50AF3E}" presName="rootConnector" presStyleLbl="node2" presStyleIdx="0" presStyleCnt="7"/>
      <dgm:spPr/>
      <dgm:t>
        <a:bodyPr/>
        <a:lstStyle/>
        <a:p>
          <a:endParaRPr lang="tr-TR"/>
        </a:p>
      </dgm:t>
    </dgm:pt>
    <dgm:pt modelId="{53595EE9-6336-4693-8E3E-47E8873D4D35}" type="pres">
      <dgm:prSet presAssocID="{A143C7E7-C46C-4006-98B9-3934DE50AF3E}" presName="hierChild4" presStyleCnt="0"/>
      <dgm:spPr/>
    </dgm:pt>
    <dgm:pt modelId="{0E8D175C-9DF2-4A1C-B8FF-108A5B7A33AC}" type="pres">
      <dgm:prSet presAssocID="{A143C7E7-C46C-4006-98B9-3934DE50AF3E}" presName="hierChild5" presStyleCnt="0"/>
      <dgm:spPr/>
    </dgm:pt>
    <dgm:pt modelId="{46E51218-1D70-4DA8-9D19-724A80978306}" type="pres">
      <dgm:prSet presAssocID="{99B5F47D-6304-44A2-91B3-766D5903C211}" presName="Name37" presStyleLbl="parChTrans1D2" presStyleIdx="1" presStyleCnt="7"/>
      <dgm:spPr/>
      <dgm:t>
        <a:bodyPr/>
        <a:lstStyle/>
        <a:p>
          <a:endParaRPr lang="tr-TR"/>
        </a:p>
      </dgm:t>
    </dgm:pt>
    <dgm:pt modelId="{74593294-0B82-4AC3-820B-4999A56EA4E6}" type="pres">
      <dgm:prSet presAssocID="{DEE6EA3C-302C-4DB3-8711-3E0F9EB6E046}" presName="hierRoot2" presStyleCnt="0">
        <dgm:presLayoutVars>
          <dgm:hierBranch val="init"/>
        </dgm:presLayoutVars>
      </dgm:prSet>
      <dgm:spPr/>
    </dgm:pt>
    <dgm:pt modelId="{91A16453-D5CB-4721-A8F6-2C3BFA429575}" type="pres">
      <dgm:prSet presAssocID="{DEE6EA3C-302C-4DB3-8711-3E0F9EB6E046}" presName="rootComposite" presStyleCnt="0"/>
      <dgm:spPr/>
    </dgm:pt>
    <dgm:pt modelId="{319A52B8-A7C8-4DA0-BC3B-3BD4BB176651}" type="pres">
      <dgm:prSet presAssocID="{DEE6EA3C-302C-4DB3-8711-3E0F9EB6E046}" presName="rootText" presStyleLbl="node2" presStyleIdx="1" presStyleCnt="7" custScaleX="115914" custScaleY="22810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87FF7958-02C3-45BF-B378-B6DF58CD051A}" type="pres">
      <dgm:prSet presAssocID="{DEE6EA3C-302C-4DB3-8711-3E0F9EB6E046}" presName="rootConnector" presStyleLbl="node2" presStyleIdx="1" presStyleCnt="7"/>
      <dgm:spPr/>
      <dgm:t>
        <a:bodyPr/>
        <a:lstStyle/>
        <a:p>
          <a:endParaRPr lang="tr-TR"/>
        </a:p>
      </dgm:t>
    </dgm:pt>
    <dgm:pt modelId="{2808584E-E0FE-4399-82D6-C06A546434FC}" type="pres">
      <dgm:prSet presAssocID="{DEE6EA3C-302C-4DB3-8711-3E0F9EB6E046}" presName="hierChild4" presStyleCnt="0"/>
      <dgm:spPr/>
    </dgm:pt>
    <dgm:pt modelId="{C2BB6585-5138-4F83-8C76-205B17CACCB5}" type="pres">
      <dgm:prSet presAssocID="{DEE6EA3C-302C-4DB3-8711-3E0F9EB6E046}" presName="hierChild5" presStyleCnt="0"/>
      <dgm:spPr/>
    </dgm:pt>
    <dgm:pt modelId="{0C015C2A-CFD8-45D9-B94E-CC9401668FE8}" type="pres">
      <dgm:prSet presAssocID="{5BFE1A5E-C650-46B4-9EAE-227876F89E65}" presName="Name37" presStyleLbl="parChTrans1D2" presStyleIdx="2" presStyleCnt="7"/>
      <dgm:spPr/>
      <dgm:t>
        <a:bodyPr/>
        <a:lstStyle/>
        <a:p>
          <a:endParaRPr lang="tr-TR"/>
        </a:p>
      </dgm:t>
    </dgm:pt>
    <dgm:pt modelId="{BD620A0E-BE87-4DDE-B465-7BE73106C34D}" type="pres">
      <dgm:prSet presAssocID="{94F0BE5F-945C-489B-8F61-289A6B4C2F5E}" presName="hierRoot2" presStyleCnt="0">
        <dgm:presLayoutVars>
          <dgm:hierBranch val="init"/>
        </dgm:presLayoutVars>
      </dgm:prSet>
      <dgm:spPr/>
    </dgm:pt>
    <dgm:pt modelId="{505AA85E-F87C-49CE-AF09-3E48ADCE4B8B}" type="pres">
      <dgm:prSet presAssocID="{94F0BE5F-945C-489B-8F61-289A6B4C2F5E}" presName="rootComposite" presStyleCnt="0"/>
      <dgm:spPr/>
    </dgm:pt>
    <dgm:pt modelId="{AFCE2B11-4582-4DAF-BAF2-E9C1483DF223}" type="pres">
      <dgm:prSet presAssocID="{94F0BE5F-945C-489B-8F61-289A6B4C2F5E}" presName="rootText" presStyleLbl="node2" presStyleIdx="2" presStyleCnt="7" custScaleX="115914" custScaleY="22810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4B51F553-CDAD-4BA2-AC89-3DA569E0A8AF}" type="pres">
      <dgm:prSet presAssocID="{94F0BE5F-945C-489B-8F61-289A6B4C2F5E}" presName="rootConnector" presStyleLbl="node2" presStyleIdx="2" presStyleCnt="7"/>
      <dgm:spPr/>
      <dgm:t>
        <a:bodyPr/>
        <a:lstStyle/>
        <a:p>
          <a:endParaRPr lang="tr-TR"/>
        </a:p>
      </dgm:t>
    </dgm:pt>
    <dgm:pt modelId="{AA03762E-0D9B-40F7-A927-D5F9AA983D4C}" type="pres">
      <dgm:prSet presAssocID="{94F0BE5F-945C-489B-8F61-289A6B4C2F5E}" presName="hierChild4" presStyleCnt="0"/>
      <dgm:spPr/>
    </dgm:pt>
    <dgm:pt modelId="{8ED71EF3-8078-487C-BBC5-AA2FADF14AD2}" type="pres">
      <dgm:prSet presAssocID="{94F0BE5F-945C-489B-8F61-289A6B4C2F5E}" presName="hierChild5" presStyleCnt="0"/>
      <dgm:spPr/>
    </dgm:pt>
    <dgm:pt modelId="{36023E1F-54B4-41F8-A022-84CF3FAC419F}" type="pres">
      <dgm:prSet presAssocID="{AF9E33A3-8FCA-477C-B4AD-E45E34E5CF39}" presName="Name37" presStyleLbl="parChTrans1D2" presStyleIdx="3" presStyleCnt="7"/>
      <dgm:spPr/>
      <dgm:t>
        <a:bodyPr/>
        <a:lstStyle/>
        <a:p>
          <a:endParaRPr lang="tr-TR"/>
        </a:p>
      </dgm:t>
    </dgm:pt>
    <dgm:pt modelId="{C8539D83-A27A-4DA6-9A0D-44B983729D93}" type="pres">
      <dgm:prSet presAssocID="{0066D654-8EA1-4573-A5D5-4944C23025BC}" presName="hierRoot2" presStyleCnt="0">
        <dgm:presLayoutVars>
          <dgm:hierBranch val="init"/>
        </dgm:presLayoutVars>
      </dgm:prSet>
      <dgm:spPr/>
    </dgm:pt>
    <dgm:pt modelId="{7F82D3A3-E26D-4693-AE1F-88E407AC243A}" type="pres">
      <dgm:prSet presAssocID="{0066D654-8EA1-4573-A5D5-4944C23025BC}" presName="rootComposite" presStyleCnt="0"/>
      <dgm:spPr/>
    </dgm:pt>
    <dgm:pt modelId="{EDF7AD61-7C27-4FD9-A899-5C605021E766}" type="pres">
      <dgm:prSet presAssocID="{0066D654-8EA1-4573-A5D5-4944C23025BC}" presName="rootText" presStyleLbl="node2" presStyleIdx="3" presStyleCnt="7" custScaleX="115914" custScaleY="22810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7418859F-1877-4737-A94C-BC975740D197}" type="pres">
      <dgm:prSet presAssocID="{0066D654-8EA1-4573-A5D5-4944C23025BC}" presName="rootConnector" presStyleLbl="node2" presStyleIdx="3" presStyleCnt="7"/>
      <dgm:spPr/>
      <dgm:t>
        <a:bodyPr/>
        <a:lstStyle/>
        <a:p>
          <a:endParaRPr lang="tr-TR"/>
        </a:p>
      </dgm:t>
    </dgm:pt>
    <dgm:pt modelId="{E21355D7-BE62-40FA-9FC5-71391C575246}" type="pres">
      <dgm:prSet presAssocID="{0066D654-8EA1-4573-A5D5-4944C23025BC}" presName="hierChild4" presStyleCnt="0"/>
      <dgm:spPr/>
    </dgm:pt>
    <dgm:pt modelId="{20139A68-8442-4C14-98F4-446A3FE22835}" type="pres">
      <dgm:prSet presAssocID="{0066D654-8EA1-4573-A5D5-4944C23025BC}" presName="hierChild5" presStyleCnt="0"/>
      <dgm:spPr/>
    </dgm:pt>
    <dgm:pt modelId="{9B062E2F-1662-4AEA-BB38-157DF6318239}" type="pres">
      <dgm:prSet presAssocID="{7CB6A4B3-D299-45C8-9DC9-31A1439D13B5}" presName="Name37" presStyleLbl="parChTrans1D2" presStyleIdx="4" presStyleCnt="7"/>
      <dgm:spPr/>
      <dgm:t>
        <a:bodyPr/>
        <a:lstStyle/>
        <a:p>
          <a:endParaRPr lang="tr-TR"/>
        </a:p>
      </dgm:t>
    </dgm:pt>
    <dgm:pt modelId="{B8E80BD3-CFEC-4068-ABCE-D86982A3057A}" type="pres">
      <dgm:prSet presAssocID="{37DCEABD-3ACA-42BF-AD7C-05614A636850}" presName="hierRoot2" presStyleCnt="0">
        <dgm:presLayoutVars>
          <dgm:hierBranch val="init"/>
        </dgm:presLayoutVars>
      </dgm:prSet>
      <dgm:spPr/>
    </dgm:pt>
    <dgm:pt modelId="{09FA955F-4052-4983-87CE-396C86816C9A}" type="pres">
      <dgm:prSet presAssocID="{37DCEABD-3ACA-42BF-AD7C-05614A636850}" presName="rootComposite" presStyleCnt="0"/>
      <dgm:spPr/>
    </dgm:pt>
    <dgm:pt modelId="{09BD0402-D336-40AB-A6F7-EFBDDA4D3A8D}" type="pres">
      <dgm:prSet presAssocID="{37DCEABD-3ACA-42BF-AD7C-05614A636850}" presName="rootText" presStyleLbl="node2" presStyleIdx="4" presStyleCnt="7" custScaleX="134210" custScaleY="22810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83AFF0CC-0D96-4B45-932B-28D674AC4543}" type="pres">
      <dgm:prSet presAssocID="{37DCEABD-3ACA-42BF-AD7C-05614A636850}" presName="rootConnector" presStyleLbl="node2" presStyleIdx="4" presStyleCnt="7"/>
      <dgm:spPr/>
      <dgm:t>
        <a:bodyPr/>
        <a:lstStyle/>
        <a:p>
          <a:endParaRPr lang="tr-TR"/>
        </a:p>
      </dgm:t>
    </dgm:pt>
    <dgm:pt modelId="{EDF6874A-A36C-4D34-9317-AEF0CB6FA65E}" type="pres">
      <dgm:prSet presAssocID="{37DCEABD-3ACA-42BF-AD7C-05614A636850}" presName="hierChild4" presStyleCnt="0"/>
      <dgm:spPr/>
    </dgm:pt>
    <dgm:pt modelId="{6696C23B-3743-4070-A5BA-4C6AC024D8FD}" type="pres">
      <dgm:prSet presAssocID="{37DCEABD-3ACA-42BF-AD7C-05614A636850}" presName="hierChild5" presStyleCnt="0"/>
      <dgm:spPr/>
    </dgm:pt>
    <dgm:pt modelId="{E0532743-4237-4F98-9A6A-AB425C686564}" type="pres">
      <dgm:prSet presAssocID="{F3C5FE65-D5CF-4FBC-B6BE-17B0D75327B1}" presName="Name37" presStyleLbl="parChTrans1D2" presStyleIdx="5" presStyleCnt="7"/>
      <dgm:spPr/>
      <dgm:t>
        <a:bodyPr/>
        <a:lstStyle/>
        <a:p>
          <a:endParaRPr lang="tr-TR"/>
        </a:p>
      </dgm:t>
    </dgm:pt>
    <dgm:pt modelId="{8B6AF011-2C58-4B63-A74C-3594F44813D3}" type="pres">
      <dgm:prSet presAssocID="{6FF2DBEE-DE07-4D23-A7F2-EFE246394069}" presName="hierRoot2" presStyleCnt="0">
        <dgm:presLayoutVars>
          <dgm:hierBranch val="init"/>
        </dgm:presLayoutVars>
      </dgm:prSet>
      <dgm:spPr/>
    </dgm:pt>
    <dgm:pt modelId="{4D281CCF-5AC4-4631-940E-677C31F6DDBF}" type="pres">
      <dgm:prSet presAssocID="{6FF2DBEE-DE07-4D23-A7F2-EFE246394069}" presName="rootComposite" presStyleCnt="0"/>
      <dgm:spPr/>
    </dgm:pt>
    <dgm:pt modelId="{BEE85713-8923-4443-A6AD-85BEB6B0B258}" type="pres">
      <dgm:prSet presAssocID="{6FF2DBEE-DE07-4D23-A7F2-EFE246394069}" presName="rootText" presStyleLbl="node2" presStyleIdx="5" presStyleCnt="7" custScaleX="115914" custScaleY="22810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1623D93A-5A6F-4AFC-97A5-4340F332C1F8}" type="pres">
      <dgm:prSet presAssocID="{6FF2DBEE-DE07-4D23-A7F2-EFE246394069}" presName="rootConnector" presStyleLbl="node2" presStyleIdx="5" presStyleCnt="7"/>
      <dgm:spPr/>
      <dgm:t>
        <a:bodyPr/>
        <a:lstStyle/>
        <a:p>
          <a:endParaRPr lang="tr-TR"/>
        </a:p>
      </dgm:t>
    </dgm:pt>
    <dgm:pt modelId="{1D0424E2-3C91-4336-A0CB-DC1087CE43E0}" type="pres">
      <dgm:prSet presAssocID="{6FF2DBEE-DE07-4D23-A7F2-EFE246394069}" presName="hierChild4" presStyleCnt="0"/>
      <dgm:spPr/>
    </dgm:pt>
    <dgm:pt modelId="{B0B7C893-973D-4B99-AD00-C35B13054C6D}" type="pres">
      <dgm:prSet presAssocID="{6FF2DBEE-DE07-4D23-A7F2-EFE246394069}" presName="hierChild5" presStyleCnt="0"/>
      <dgm:spPr/>
    </dgm:pt>
    <dgm:pt modelId="{B4195389-D4B4-4E7B-997B-79FF8C853703}" type="pres">
      <dgm:prSet presAssocID="{F7179F2C-E97B-438A-9A91-49DFB50F10CA}" presName="Name37" presStyleLbl="parChTrans1D2" presStyleIdx="6" presStyleCnt="7"/>
      <dgm:spPr/>
      <dgm:t>
        <a:bodyPr/>
        <a:lstStyle/>
        <a:p>
          <a:endParaRPr lang="tr-TR"/>
        </a:p>
      </dgm:t>
    </dgm:pt>
    <dgm:pt modelId="{1A8087F8-BB6C-4395-91D3-AF6647FA56A5}" type="pres">
      <dgm:prSet presAssocID="{6F556C71-695F-4981-9199-4F342B517FA5}" presName="hierRoot2" presStyleCnt="0">
        <dgm:presLayoutVars>
          <dgm:hierBranch val="init"/>
        </dgm:presLayoutVars>
      </dgm:prSet>
      <dgm:spPr/>
    </dgm:pt>
    <dgm:pt modelId="{303ED615-524A-47DD-8C3A-9A8934142B1E}" type="pres">
      <dgm:prSet presAssocID="{6F556C71-695F-4981-9199-4F342B517FA5}" presName="rootComposite" presStyleCnt="0"/>
      <dgm:spPr/>
    </dgm:pt>
    <dgm:pt modelId="{3D275B2F-FD33-468C-81E5-B8550E646EA9}" type="pres">
      <dgm:prSet presAssocID="{6F556C71-695F-4981-9199-4F342B517FA5}" presName="rootText" presStyleLbl="node2" presStyleIdx="6" presStyleCnt="7" custScaleX="115914" custScaleY="22810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FE91EB57-4C9E-41BA-9F0A-2CC3523F78F7}" type="pres">
      <dgm:prSet presAssocID="{6F556C71-695F-4981-9199-4F342B517FA5}" presName="rootConnector" presStyleLbl="node2" presStyleIdx="6" presStyleCnt="7"/>
      <dgm:spPr/>
      <dgm:t>
        <a:bodyPr/>
        <a:lstStyle/>
        <a:p>
          <a:endParaRPr lang="tr-TR"/>
        </a:p>
      </dgm:t>
    </dgm:pt>
    <dgm:pt modelId="{E05E8EC3-6E0A-46DD-B6A8-5A17F10A2B25}" type="pres">
      <dgm:prSet presAssocID="{6F556C71-695F-4981-9199-4F342B517FA5}" presName="hierChild4" presStyleCnt="0"/>
      <dgm:spPr/>
    </dgm:pt>
    <dgm:pt modelId="{04AC44F2-1765-4FEE-959F-00F21072C825}" type="pres">
      <dgm:prSet presAssocID="{6F556C71-695F-4981-9199-4F342B517FA5}" presName="hierChild5" presStyleCnt="0"/>
      <dgm:spPr/>
    </dgm:pt>
    <dgm:pt modelId="{67A814E4-C0F1-4810-AA7B-7DFF073B780C}" type="pres">
      <dgm:prSet presAssocID="{936AE344-0F69-4146-A2CA-2F20439AE183}" presName="hierChild3" presStyleCnt="0"/>
      <dgm:spPr/>
    </dgm:pt>
  </dgm:ptLst>
  <dgm:cxnLst>
    <dgm:cxn modelId="{FF663F5D-5089-4075-A9C6-3C040AE1A3AC}" type="presOf" srcId="{AF9E33A3-8FCA-477C-B4AD-E45E34E5CF39}" destId="{36023E1F-54B4-41F8-A022-84CF3FAC419F}" srcOrd="0" destOrd="0" presId="urn:microsoft.com/office/officeart/2005/8/layout/orgChart1"/>
    <dgm:cxn modelId="{8F642C92-3D53-4C92-8E75-EC858B322A51}" type="presOf" srcId="{F7179F2C-E97B-438A-9A91-49DFB50F10CA}" destId="{B4195389-D4B4-4E7B-997B-79FF8C853703}" srcOrd="0" destOrd="0" presId="urn:microsoft.com/office/officeart/2005/8/layout/orgChart1"/>
    <dgm:cxn modelId="{2A8BB5E9-D942-4509-B098-A8BBD1C37ECD}" type="presOf" srcId="{6F556C71-695F-4981-9199-4F342B517FA5}" destId="{FE91EB57-4C9E-41BA-9F0A-2CC3523F78F7}" srcOrd="1" destOrd="0" presId="urn:microsoft.com/office/officeart/2005/8/layout/orgChart1"/>
    <dgm:cxn modelId="{74E29AE8-5CD1-498C-8B01-B8EC08950295}" type="presOf" srcId="{94F0BE5F-945C-489B-8F61-289A6B4C2F5E}" destId="{AFCE2B11-4582-4DAF-BAF2-E9C1483DF223}" srcOrd="0" destOrd="0" presId="urn:microsoft.com/office/officeart/2005/8/layout/orgChart1"/>
    <dgm:cxn modelId="{2AB5EA09-5223-410A-B4C7-2CA0DC8AEA16}" type="presOf" srcId="{F3C5FE65-D5CF-4FBC-B6BE-17B0D75327B1}" destId="{E0532743-4237-4F98-9A6A-AB425C686564}" srcOrd="0" destOrd="0" presId="urn:microsoft.com/office/officeart/2005/8/layout/orgChart1"/>
    <dgm:cxn modelId="{96A77027-A3F8-4B00-A9F6-D8838B140E5A}" type="presOf" srcId="{0066D654-8EA1-4573-A5D5-4944C23025BC}" destId="{7418859F-1877-4737-A94C-BC975740D197}" srcOrd="1" destOrd="0" presId="urn:microsoft.com/office/officeart/2005/8/layout/orgChart1"/>
    <dgm:cxn modelId="{AB009B6F-B998-4A40-97DB-F3B84C512481}" type="presOf" srcId="{37DCEABD-3ACA-42BF-AD7C-05614A636850}" destId="{83AFF0CC-0D96-4B45-932B-28D674AC4543}" srcOrd="1" destOrd="0" presId="urn:microsoft.com/office/officeart/2005/8/layout/orgChart1"/>
    <dgm:cxn modelId="{5FC82EC9-6A33-4A55-93BC-B9B266811AB6}" type="presOf" srcId="{6FF2DBEE-DE07-4D23-A7F2-EFE246394069}" destId="{1623D93A-5A6F-4AFC-97A5-4340F332C1F8}" srcOrd="1" destOrd="0" presId="urn:microsoft.com/office/officeart/2005/8/layout/orgChart1"/>
    <dgm:cxn modelId="{14A5C607-BABC-46CA-B7F5-6F691D663A23}" type="presOf" srcId="{DEE6EA3C-302C-4DB3-8711-3E0F9EB6E046}" destId="{319A52B8-A7C8-4DA0-BC3B-3BD4BB176651}" srcOrd="0" destOrd="0" presId="urn:microsoft.com/office/officeart/2005/8/layout/orgChart1"/>
    <dgm:cxn modelId="{AECE130A-DED3-47A0-B797-0C7BC109964E}" type="presOf" srcId="{37DCEABD-3ACA-42BF-AD7C-05614A636850}" destId="{09BD0402-D336-40AB-A6F7-EFBDDA4D3A8D}" srcOrd="0" destOrd="0" presId="urn:microsoft.com/office/officeart/2005/8/layout/orgChart1"/>
    <dgm:cxn modelId="{7865C88C-8B7E-4917-9C78-14FB8E8BB79B}" type="presOf" srcId="{936AE344-0F69-4146-A2CA-2F20439AE183}" destId="{3D7AF6FE-C28E-4912-AEFA-0CF4ABDFBF14}" srcOrd="0" destOrd="0" presId="urn:microsoft.com/office/officeart/2005/8/layout/orgChart1"/>
    <dgm:cxn modelId="{E211D385-31D1-41E6-9835-A22EAF010F9A}" type="presOf" srcId="{02D7F367-C0B9-4026-8F9E-08808842BB93}" destId="{6383F66D-FEEA-4749-9FCD-D40679FD780D}" srcOrd="0" destOrd="0" presId="urn:microsoft.com/office/officeart/2005/8/layout/orgChart1"/>
    <dgm:cxn modelId="{96D976C3-FE81-4018-A10E-D92D3570C044}" srcId="{936AE344-0F69-4146-A2CA-2F20439AE183}" destId="{DEE6EA3C-302C-4DB3-8711-3E0F9EB6E046}" srcOrd="1" destOrd="0" parTransId="{99B5F47D-6304-44A2-91B3-766D5903C211}" sibTransId="{E6D8FAEC-1292-4BA5-8440-B924EB17AAC8}"/>
    <dgm:cxn modelId="{3E5835F8-525A-4030-BA81-2D4ED38A9B99}" type="presOf" srcId="{35FCCA62-45B0-448E-B4CB-0CC57C0B03F1}" destId="{8B72C23A-1C85-4D9D-9661-73E99A6D8E1A}" srcOrd="0" destOrd="0" presId="urn:microsoft.com/office/officeart/2005/8/layout/orgChart1"/>
    <dgm:cxn modelId="{B8B95E63-E9E0-4E61-A027-492AE89D8593}" type="presOf" srcId="{DEE6EA3C-302C-4DB3-8711-3E0F9EB6E046}" destId="{87FF7958-02C3-45BF-B378-B6DF58CD051A}" srcOrd="1" destOrd="0" presId="urn:microsoft.com/office/officeart/2005/8/layout/orgChart1"/>
    <dgm:cxn modelId="{587B48E8-0D2B-42A0-8F27-1055E1D23DD3}" type="presOf" srcId="{A143C7E7-C46C-4006-98B9-3934DE50AF3E}" destId="{1A29641E-CB05-4BAA-904E-203D979025E5}" srcOrd="1" destOrd="0" presId="urn:microsoft.com/office/officeart/2005/8/layout/orgChart1"/>
    <dgm:cxn modelId="{AE7182D9-EFFB-4D05-B295-3ADA5B2CFA8E}" type="presOf" srcId="{936AE344-0F69-4146-A2CA-2F20439AE183}" destId="{2FEF57CA-395C-4DA8-AF18-465FBB84E412}" srcOrd="1" destOrd="0" presId="urn:microsoft.com/office/officeart/2005/8/layout/orgChart1"/>
    <dgm:cxn modelId="{1DCF67A8-265A-40AB-80FA-3D747F64E3DC}" type="presOf" srcId="{5BFE1A5E-C650-46B4-9EAE-227876F89E65}" destId="{0C015C2A-CFD8-45D9-B94E-CC9401668FE8}" srcOrd="0" destOrd="0" presId="urn:microsoft.com/office/officeart/2005/8/layout/orgChart1"/>
    <dgm:cxn modelId="{E29A02D7-01E6-489E-994D-820B11A22113}" srcId="{936AE344-0F69-4146-A2CA-2F20439AE183}" destId="{6F556C71-695F-4981-9199-4F342B517FA5}" srcOrd="6" destOrd="0" parTransId="{F7179F2C-E97B-438A-9A91-49DFB50F10CA}" sibTransId="{EEB553FE-8746-46B2-9321-159649324AD6}"/>
    <dgm:cxn modelId="{06E31EDA-F5E7-4A07-875B-F10598D8282B}" type="presOf" srcId="{7CB6A4B3-D299-45C8-9DC9-31A1439D13B5}" destId="{9B062E2F-1662-4AEA-BB38-157DF6318239}" srcOrd="0" destOrd="0" presId="urn:microsoft.com/office/officeart/2005/8/layout/orgChart1"/>
    <dgm:cxn modelId="{B0A69C27-6BF2-46F9-A29E-00643DDCFE90}" srcId="{936AE344-0F69-4146-A2CA-2F20439AE183}" destId="{6FF2DBEE-DE07-4D23-A7F2-EFE246394069}" srcOrd="5" destOrd="0" parTransId="{F3C5FE65-D5CF-4FBC-B6BE-17B0D75327B1}" sibTransId="{F2FFEC6C-027D-48F4-AF1F-27BB7851B327}"/>
    <dgm:cxn modelId="{0C08BE1B-5492-4BA1-9C8D-CADFC9404BF1}" type="presOf" srcId="{0066D654-8EA1-4573-A5D5-4944C23025BC}" destId="{EDF7AD61-7C27-4FD9-A899-5C605021E766}" srcOrd="0" destOrd="0" presId="urn:microsoft.com/office/officeart/2005/8/layout/orgChart1"/>
    <dgm:cxn modelId="{1CDE661A-39C1-468C-A464-E30BA5FFE402}" srcId="{936AE344-0F69-4146-A2CA-2F20439AE183}" destId="{0066D654-8EA1-4573-A5D5-4944C23025BC}" srcOrd="3" destOrd="0" parTransId="{AF9E33A3-8FCA-477C-B4AD-E45E34E5CF39}" sibTransId="{33EC1EA5-9374-46B6-8964-4763955533CB}"/>
    <dgm:cxn modelId="{D96E568C-9CD0-452D-8397-B7F99AA0DA1C}" type="presOf" srcId="{94F0BE5F-945C-489B-8F61-289A6B4C2F5E}" destId="{4B51F553-CDAD-4BA2-AC89-3DA569E0A8AF}" srcOrd="1" destOrd="0" presId="urn:microsoft.com/office/officeart/2005/8/layout/orgChart1"/>
    <dgm:cxn modelId="{90072D36-0EF3-451B-8250-50909D2CB3E6}" type="presOf" srcId="{6FF2DBEE-DE07-4D23-A7F2-EFE246394069}" destId="{BEE85713-8923-4443-A6AD-85BEB6B0B258}" srcOrd="0" destOrd="0" presId="urn:microsoft.com/office/officeart/2005/8/layout/orgChart1"/>
    <dgm:cxn modelId="{EE0126A3-3895-43AF-9CC1-037BF4C5CF5B}" type="presOf" srcId="{6F556C71-695F-4981-9199-4F342B517FA5}" destId="{3D275B2F-FD33-468C-81E5-B8550E646EA9}" srcOrd="0" destOrd="0" presId="urn:microsoft.com/office/officeart/2005/8/layout/orgChart1"/>
    <dgm:cxn modelId="{0AC1981D-27C7-4816-8449-EA473FD79968}" type="presOf" srcId="{A143C7E7-C46C-4006-98B9-3934DE50AF3E}" destId="{69EA5C30-24F6-47E4-8167-AC14C71DBF86}" srcOrd="0" destOrd="0" presId="urn:microsoft.com/office/officeart/2005/8/layout/orgChart1"/>
    <dgm:cxn modelId="{C3668E91-AC0D-449E-9972-C71C3B32B39F}" srcId="{936AE344-0F69-4146-A2CA-2F20439AE183}" destId="{94F0BE5F-945C-489B-8F61-289A6B4C2F5E}" srcOrd="2" destOrd="0" parTransId="{5BFE1A5E-C650-46B4-9EAE-227876F89E65}" sibTransId="{AB79FDEF-6FAF-4B41-A15B-06101D201030}"/>
    <dgm:cxn modelId="{7226CF1F-391C-405A-8EAE-80FEFF45E7DC}" srcId="{02D7F367-C0B9-4026-8F9E-08808842BB93}" destId="{936AE344-0F69-4146-A2CA-2F20439AE183}" srcOrd="0" destOrd="0" parTransId="{C65EA85D-4860-4553-A4F0-E1952DF2834A}" sibTransId="{B6AE9A9F-7AB0-426E-8D81-30EA3BEC3F9F}"/>
    <dgm:cxn modelId="{B740F37D-8022-4AE9-8CE3-EFC639CE04A5}" srcId="{936AE344-0F69-4146-A2CA-2F20439AE183}" destId="{A143C7E7-C46C-4006-98B9-3934DE50AF3E}" srcOrd="0" destOrd="0" parTransId="{35FCCA62-45B0-448E-B4CB-0CC57C0B03F1}" sibTransId="{A3D6AD4B-A348-4F05-A47D-404296F5F452}"/>
    <dgm:cxn modelId="{6ADA4B69-2AA2-4A17-AE36-88FCA78A7B72}" type="presOf" srcId="{99B5F47D-6304-44A2-91B3-766D5903C211}" destId="{46E51218-1D70-4DA8-9D19-724A80978306}" srcOrd="0" destOrd="0" presId="urn:microsoft.com/office/officeart/2005/8/layout/orgChart1"/>
    <dgm:cxn modelId="{9086D42D-237E-4FD7-9FF9-C7B9E34C9448}" srcId="{936AE344-0F69-4146-A2CA-2F20439AE183}" destId="{37DCEABD-3ACA-42BF-AD7C-05614A636850}" srcOrd="4" destOrd="0" parTransId="{7CB6A4B3-D299-45C8-9DC9-31A1439D13B5}" sibTransId="{0271B077-B2EB-458C-9A2F-21117A8A7F08}"/>
    <dgm:cxn modelId="{2B593EC4-0F66-4808-B373-790F11D88E1A}" type="presParOf" srcId="{6383F66D-FEEA-4749-9FCD-D40679FD780D}" destId="{FD4F26A6-5AF2-4B69-AD7E-4148714CD6B7}" srcOrd="0" destOrd="0" presId="urn:microsoft.com/office/officeart/2005/8/layout/orgChart1"/>
    <dgm:cxn modelId="{B249B653-4C9B-4BA5-8671-5730E0F13320}" type="presParOf" srcId="{FD4F26A6-5AF2-4B69-AD7E-4148714CD6B7}" destId="{A8B3A67D-4F1A-4989-A0C6-7873B2BD5C4D}" srcOrd="0" destOrd="0" presId="urn:microsoft.com/office/officeart/2005/8/layout/orgChart1"/>
    <dgm:cxn modelId="{4D560BD6-5018-4F84-84A3-A5AC696DEC4F}" type="presParOf" srcId="{A8B3A67D-4F1A-4989-A0C6-7873B2BD5C4D}" destId="{3D7AF6FE-C28E-4912-AEFA-0CF4ABDFBF14}" srcOrd="0" destOrd="0" presId="urn:microsoft.com/office/officeart/2005/8/layout/orgChart1"/>
    <dgm:cxn modelId="{4770DE71-28D0-4ED1-A8D2-062F2790BB4A}" type="presParOf" srcId="{A8B3A67D-4F1A-4989-A0C6-7873B2BD5C4D}" destId="{2FEF57CA-395C-4DA8-AF18-465FBB84E412}" srcOrd="1" destOrd="0" presId="urn:microsoft.com/office/officeart/2005/8/layout/orgChart1"/>
    <dgm:cxn modelId="{4F7CDFEF-FE61-4F38-8C63-723041E86681}" type="presParOf" srcId="{FD4F26A6-5AF2-4B69-AD7E-4148714CD6B7}" destId="{2D9EDF01-C165-4D35-A406-3436870F4DEC}" srcOrd="1" destOrd="0" presId="urn:microsoft.com/office/officeart/2005/8/layout/orgChart1"/>
    <dgm:cxn modelId="{72F71F2F-04FF-4C37-B439-EA7FE4E70699}" type="presParOf" srcId="{2D9EDF01-C165-4D35-A406-3436870F4DEC}" destId="{8B72C23A-1C85-4D9D-9661-73E99A6D8E1A}" srcOrd="0" destOrd="0" presId="urn:microsoft.com/office/officeart/2005/8/layout/orgChart1"/>
    <dgm:cxn modelId="{94EF6398-22AC-4D99-806C-6C4F0B86156A}" type="presParOf" srcId="{2D9EDF01-C165-4D35-A406-3436870F4DEC}" destId="{A8A62A39-46AA-4486-BC8B-B104FCD6BACF}" srcOrd="1" destOrd="0" presId="urn:microsoft.com/office/officeart/2005/8/layout/orgChart1"/>
    <dgm:cxn modelId="{ECDFF19B-E59C-4B7C-A4A0-24175CE9F252}" type="presParOf" srcId="{A8A62A39-46AA-4486-BC8B-B104FCD6BACF}" destId="{ABE41849-DFF7-4767-A0FC-E432109480E0}" srcOrd="0" destOrd="0" presId="urn:microsoft.com/office/officeart/2005/8/layout/orgChart1"/>
    <dgm:cxn modelId="{416C406E-C422-45D8-9787-D0DE3474CBF2}" type="presParOf" srcId="{ABE41849-DFF7-4767-A0FC-E432109480E0}" destId="{69EA5C30-24F6-47E4-8167-AC14C71DBF86}" srcOrd="0" destOrd="0" presId="urn:microsoft.com/office/officeart/2005/8/layout/orgChart1"/>
    <dgm:cxn modelId="{25B9AA9C-AB2F-4DFB-A28F-60DBA99CB60F}" type="presParOf" srcId="{ABE41849-DFF7-4767-A0FC-E432109480E0}" destId="{1A29641E-CB05-4BAA-904E-203D979025E5}" srcOrd="1" destOrd="0" presId="urn:microsoft.com/office/officeart/2005/8/layout/orgChart1"/>
    <dgm:cxn modelId="{4B7E5F7E-53E3-4C14-9F99-0609286575D0}" type="presParOf" srcId="{A8A62A39-46AA-4486-BC8B-B104FCD6BACF}" destId="{53595EE9-6336-4693-8E3E-47E8873D4D35}" srcOrd="1" destOrd="0" presId="urn:microsoft.com/office/officeart/2005/8/layout/orgChart1"/>
    <dgm:cxn modelId="{4EB00665-3D05-4B61-9B36-E624E46F4E99}" type="presParOf" srcId="{A8A62A39-46AA-4486-BC8B-B104FCD6BACF}" destId="{0E8D175C-9DF2-4A1C-B8FF-108A5B7A33AC}" srcOrd="2" destOrd="0" presId="urn:microsoft.com/office/officeart/2005/8/layout/orgChart1"/>
    <dgm:cxn modelId="{9136F785-26CD-450C-A98E-B77D1C0BFDF0}" type="presParOf" srcId="{2D9EDF01-C165-4D35-A406-3436870F4DEC}" destId="{46E51218-1D70-4DA8-9D19-724A80978306}" srcOrd="2" destOrd="0" presId="urn:microsoft.com/office/officeart/2005/8/layout/orgChart1"/>
    <dgm:cxn modelId="{4E922298-654C-4C04-978A-9F8D2CBB1A23}" type="presParOf" srcId="{2D9EDF01-C165-4D35-A406-3436870F4DEC}" destId="{74593294-0B82-4AC3-820B-4999A56EA4E6}" srcOrd="3" destOrd="0" presId="urn:microsoft.com/office/officeart/2005/8/layout/orgChart1"/>
    <dgm:cxn modelId="{22404C76-E54D-40E0-A818-189D95CC5587}" type="presParOf" srcId="{74593294-0B82-4AC3-820B-4999A56EA4E6}" destId="{91A16453-D5CB-4721-A8F6-2C3BFA429575}" srcOrd="0" destOrd="0" presId="urn:microsoft.com/office/officeart/2005/8/layout/orgChart1"/>
    <dgm:cxn modelId="{4AB5D579-C68F-4B46-A39A-2CFDFE29D731}" type="presParOf" srcId="{91A16453-D5CB-4721-A8F6-2C3BFA429575}" destId="{319A52B8-A7C8-4DA0-BC3B-3BD4BB176651}" srcOrd="0" destOrd="0" presId="urn:microsoft.com/office/officeart/2005/8/layout/orgChart1"/>
    <dgm:cxn modelId="{D93F8517-2453-44B7-998E-C37F91D31CB1}" type="presParOf" srcId="{91A16453-D5CB-4721-A8F6-2C3BFA429575}" destId="{87FF7958-02C3-45BF-B378-B6DF58CD051A}" srcOrd="1" destOrd="0" presId="urn:microsoft.com/office/officeart/2005/8/layout/orgChart1"/>
    <dgm:cxn modelId="{7CB20EB3-BEC2-41E4-B62E-C0FCB6ACD539}" type="presParOf" srcId="{74593294-0B82-4AC3-820B-4999A56EA4E6}" destId="{2808584E-E0FE-4399-82D6-C06A546434FC}" srcOrd="1" destOrd="0" presId="urn:microsoft.com/office/officeart/2005/8/layout/orgChart1"/>
    <dgm:cxn modelId="{959E10C6-3B3A-48D0-8AB5-5BD2C22448A6}" type="presParOf" srcId="{74593294-0B82-4AC3-820B-4999A56EA4E6}" destId="{C2BB6585-5138-4F83-8C76-205B17CACCB5}" srcOrd="2" destOrd="0" presId="urn:microsoft.com/office/officeart/2005/8/layout/orgChart1"/>
    <dgm:cxn modelId="{CD25A055-4B79-4CE0-BA98-3AE7C2ABC2E2}" type="presParOf" srcId="{2D9EDF01-C165-4D35-A406-3436870F4DEC}" destId="{0C015C2A-CFD8-45D9-B94E-CC9401668FE8}" srcOrd="4" destOrd="0" presId="urn:microsoft.com/office/officeart/2005/8/layout/orgChart1"/>
    <dgm:cxn modelId="{B3B56946-3F31-4C25-B231-208B9093CC4A}" type="presParOf" srcId="{2D9EDF01-C165-4D35-A406-3436870F4DEC}" destId="{BD620A0E-BE87-4DDE-B465-7BE73106C34D}" srcOrd="5" destOrd="0" presId="urn:microsoft.com/office/officeart/2005/8/layout/orgChart1"/>
    <dgm:cxn modelId="{152AB79F-1AF9-4986-92BC-9C8B506E4692}" type="presParOf" srcId="{BD620A0E-BE87-4DDE-B465-7BE73106C34D}" destId="{505AA85E-F87C-49CE-AF09-3E48ADCE4B8B}" srcOrd="0" destOrd="0" presId="urn:microsoft.com/office/officeart/2005/8/layout/orgChart1"/>
    <dgm:cxn modelId="{FA2E31BB-513F-4A6F-9293-5615C83CC020}" type="presParOf" srcId="{505AA85E-F87C-49CE-AF09-3E48ADCE4B8B}" destId="{AFCE2B11-4582-4DAF-BAF2-E9C1483DF223}" srcOrd="0" destOrd="0" presId="urn:microsoft.com/office/officeart/2005/8/layout/orgChart1"/>
    <dgm:cxn modelId="{3B0D6441-0268-4A86-BFAF-AA09738FE69C}" type="presParOf" srcId="{505AA85E-F87C-49CE-AF09-3E48ADCE4B8B}" destId="{4B51F553-CDAD-4BA2-AC89-3DA569E0A8AF}" srcOrd="1" destOrd="0" presId="urn:microsoft.com/office/officeart/2005/8/layout/orgChart1"/>
    <dgm:cxn modelId="{39A029BF-2410-465E-803A-43C9468F1152}" type="presParOf" srcId="{BD620A0E-BE87-4DDE-B465-7BE73106C34D}" destId="{AA03762E-0D9B-40F7-A927-D5F9AA983D4C}" srcOrd="1" destOrd="0" presId="urn:microsoft.com/office/officeart/2005/8/layout/orgChart1"/>
    <dgm:cxn modelId="{29C55F8E-4969-4DE1-B9F4-62A0FA952AC2}" type="presParOf" srcId="{BD620A0E-BE87-4DDE-B465-7BE73106C34D}" destId="{8ED71EF3-8078-487C-BBC5-AA2FADF14AD2}" srcOrd="2" destOrd="0" presId="urn:microsoft.com/office/officeart/2005/8/layout/orgChart1"/>
    <dgm:cxn modelId="{0E289378-34AC-4756-8F95-AEC08C7D915C}" type="presParOf" srcId="{2D9EDF01-C165-4D35-A406-3436870F4DEC}" destId="{36023E1F-54B4-41F8-A022-84CF3FAC419F}" srcOrd="6" destOrd="0" presId="urn:microsoft.com/office/officeart/2005/8/layout/orgChart1"/>
    <dgm:cxn modelId="{25ACF007-4E7E-46AD-9CF9-1EE08BD9ABA5}" type="presParOf" srcId="{2D9EDF01-C165-4D35-A406-3436870F4DEC}" destId="{C8539D83-A27A-4DA6-9A0D-44B983729D93}" srcOrd="7" destOrd="0" presId="urn:microsoft.com/office/officeart/2005/8/layout/orgChart1"/>
    <dgm:cxn modelId="{342AAE48-B0FC-4459-B5CF-612586349262}" type="presParOf" srcId="{C8539D83-A27A-4DA6-9A0D-44B983729D93}" destId="{7F82D3A3-E26D-4693-AE1F-88E407AC243A}" srcOrd="0" destOrd="0" presId="urn:microsoft.com/office/officeart/2005/8/layout/orgChart1"/>
    <dgm:cxn modelId="{E35A1D48-DDE9-4FD9-B63F-6A443CEC981B}" type="presParOf" srcId="{7F82D3A3-E26D-4693-AE1F-88E407AC243A}" destId="{EDF7AD61-7C27-4FD9-A899-5C605021E766}" srcOrd="0" destOrd="0" presId="urn:microsoft.com/office/officeart/2005/8/layout/orgChart1"/>
    <dgm:cxn modelId="{0E195721-0D78-49C0-AE79-D32945FFB62C}" type="presParOf" srcId="{7F82D3A3-E26D-4693-AE1F-88E407AC243A}" destId="{7418859F-1877-4737-A94C-BC975740D197}" srcOrd="1" destOrd="0" presId="urn:microsoft.com/office/officeart/2005/8/layout/orgChart1"/>
    <dgm:cxn modelId="{14A296CE-893D-4167-A237-901CD1385A6A}" type="presParOf" srcId="{C8539D83-A27A-4DA6-9A0D-44B983729D93}" destId="{E21355D7-BE62-40FA-9FC5-71391C575246}" srcOrd="1" destOrd="0" presId="urn:microsoft.com/office/officeart/2005/8/layout/orgChart1"/>
    <dgm:cxn modelId="{2E40A924-1EEE-4923-A820-960C7C7EB2A5}" type="presParOf" srcId="{C8539D83-A27A-4DA6-9A0D-44B983729D93}" destId="{20139A68-8442-4C14-98F4-446A3FE22835}" srcOrd="2" destOrd="0" presId="urn:microsoft.com/office/officeart/2005/8/layout/orgChart1"/>
    <dgm:cxn modelId="{D355BE89-9F71-4D2C-BA36-01FD635D56F3}" type="presParOf" srcId="{2D9EDF01-C165-4D35-A406-3436870F4DEC}" destId="{9B062E2F-1662-4AEA-BB38-157DF6318239}" srcOrd="8" destOrd="0" presId="urn:microsoft.com/office/officeart/2005/8/layout/orgChart1"/>
    <dgm:cxn modelId="{59CFA3B0-23BD-4FC0-96C0-53CFA3F7837F}" type="presParOf" srcId="{2D9EDF01-C165-4D35-A406-3436870F4DEC}" destId="{B8E80BD3-CFEC-4068-ABCE-D86982A3057A}" srcOrd="9" destOrd="0" presId="urn:microsoft.com/office/officeart/2005/8/layout/orgChart1"/>
    <dgm:cxn modelId="{52988B84-9FA7-43AB-9CFD-BB901637B9C8}" type="presParOf" srcId="{B8E80BD3-CFEC-4068-ABCE-D86982A3057A}" destId="{09FA955F-4052-4983-87CE-396C86816C9A}" srcOrd="0" destOrd="0" presId="urn:microsoft.com/office/officeart/2005/8/layout/orgChart1"/>
    <dgm:cxn modelId="{DBFBE431-358B-4943-B47D-6F8150108116}" type="presParOf" srcId="{09FA955F-4052-4983-87CE-396C86816C9A}" destId="{09BD0402-D336-40AB-A6F7-EFBDDA4D3A8D}" srcOrd="0" destOrd="0" presId="urn:microsoft.com/office/officeart/2005/8/layout/orgChart1"/>
    <dgm:cxn modelId="{E5BD4961-C0CE-4F31-BB1D-BEBFA27BF929}" type="presParOf" srcId="{09FA955F-4052-4983-87CE-396C86816C9A}" destId="{83AFF0CC-0D96-4B45-932B-28D674AC4543}" srcOrd="1" destOrd="0" presId="urn:microsoft.com/office/officeart/2005/8/layout/orgChart1"/>
    <dgm:cxn modelId="{343A1361-0B10-4D97-93CB-B73F4053B57C}" type="presParOf" srcId="{B8E80BD3-CFEC-4068-ABCE-D86982A3057A}" destId="{EDF6874A-A36C-4D34-9317-AEF0CB6FA65E}" srcOrd="1" destOrd="0" presId="urn:microsoft.com/office/officeart/2005/8/layout/orgChart1"/>
    <dgm:cxn modelId="{A01180E6-4835-400E-A69A-1E05BC17291B}" type="presParOf" srcId="{B8E80BD3-CFEC-4068-ABCE-D86982A3057A}" destId="{6696C23B-3743-4070-A5BA-4C6AC024D8FD}" srcOrd="2" destOrd="0" presId="urn:microsoft.com/office/officeart/2005/8/layout/orgChart1"/>
    <dgm:cxn modelId="{7CC56718-E686-486C-880B-7162B6A0EA1F}" type="presParOf" srcId="{2D9EDF01-C165-4D35-A406-3436870F4DEC}" destId="{E0532743-4237-4F98-9A6A-AB425C686564}" srcOrd="10" destOrd="0" presId="urn:microsoft.com/office/officeart/2005/8/layout/orgChart1"/>
    <dgm:cxn modelId="{DCAAEC5D-FA3E-4B6C-8974-82A7E13DA752}" type="presParOf" srcId="{2D9EDF01-C165-4D35-A406-3436870F4DEC}" destId="{8B6AF011-2C58-4B63-A74C-3594F44813D3}" srcOrd="11" destOrd="0" presId="urn:microsoft.com/office/officeart/2005/8/layout/orgChart1"/>
    <dgm:cxn modelId="{B0E926B9-77C3-4191-8AE8-53D73B03A04F}" type="presParOf" srcId="{8B6AF011-2C58-4B63-A74C-3594F44813D3}" destId="{4D281CCF-5AC4-4631-940E-677C31F6DDBF}" srcOrd="0" destOrd="0" presId="urn:microsoft.com/office/officeart/2005/8/layout/orgChart1"/>
    <dgm:cxn modelId="{C5E3B057-7E0B-486B-865F-C2DEABBFFBB8}" type="presParOf" srcId="{4D281CCF-5AC4-4631-940E-677C31F6DDBF}" destId="{BEE85713-8923-4443-A6AD-85BEB6B0B258}" srcOrd="0" destOrd="0" presId="urn:microsoft.com/office/officeart/2005/8/layout/orgChart1"/>
    <dgm:cxn modelId="{D28E1752-ED1F-4144-9C76-34EF2965CF6F}" type="presParOf" srcId="{4D281CCF-5AC4-4631-940E-677C31F6DDBF}" destId="{1623D93A-5A6F-4AFC-97A5-4340F332C1F8}" srcOrd="1" destOrd="0" presId="urn:microsoft.com/office/officeart/2005/8/layout/orgChart1"/>
    <dgm:cxn modelId="{1ED3BF2A-5252-4A89-B238-73DD4765844E}" type="presParOf" srcId="{8B6AF011-2C58-4B63-A74C-3594F44813D3}" destId="{1D0424E2-3C91-4336-A0CB-DC1087CE43E0}" srcOrd="1" destOrd="0" presId="urn:microsoft.com/office/officeart/2005/8/layout/orgChart1"/>
    <dgm:cxn modelId="{3DF4DA3F-D9F7-4985-84A8-FAB5F9943619}" type="presParOf" srcId="{8B6AF011-2C58-4B63-A74C-3594F44813D3}" destId="{B0B7C893-973D-4B99-AD00-C35B13054C6D}" srcOrd="2" destOrd="0" presId="urn:microsoft.com/office/officeart/2005/8/layout/orgChart1"/>
    <dgm:cxn modelId="{F8A015C8-53ED-4898-A5AF-C9913472E730}" type="presParOf" srcId="{2D9EDF01-C165-4D35-A406-3436870F4DEC}" destId="{B4195389-D4B4-4E7B-997B-79FF8C853703}" srcOrd="12" destOrd="0" presId="urn:microsoft.com/office/officeart/2005/8/layout/orgChart1"/>
    <dgm:cxn modelId="{E20EA680-61FB-4ED4-A1E4-F83C8A2ADBD2}" type="presParOf" srcId="{2D9EDF01-C165-4D35-A406-3436870F4DEC}" destId="{1A8087F8-BB6C-4395-91D3-AF6647FA56A5}" srcOrd="13" destOrd="0" presId="urn:microsoft.com/office/officeart/2005/8/layout/orgChart1"/>
    <dgm:cxn modelId="{AB4B409F-C662-4288-9123-614973EC34F7}" type="presParOf" srcId="{1A8087F8-BB6C-4395-91D3-AF6647FA56A5}" destId="{303ED615-524A-47DD-8C3A-9A8934142B1E}" srcOrd="0" destOrd="0" presId="urn:microsoft.com/office/officeart/2005/8/layout/orgChart1"/>
    <dgm:cxn modelId="{7FC3A6CB-7919-439C-90D4-BBCCBC0DE360}" type="presParOf" srcId="{303ED615-524A-47DD-8C3A-9A8934142B1E}" destId="{3D275B2F-FD33-468C-81E5-B8550E646EA9}" srcOrd="0" destOrd="0" presId="urn:microsoft.com/office/officeart/2005/8/layout/orgChart1"/>
    <dgm:cxn modelId="{95505374-4419-4EE3-9C83-7E5715282AAC}" type="presParOf" srcId="{303ED615-524A-47DD-8C3A-9A8934142B1E}" destId="{FE91EB57-4C9E-41BA-9F0A-2CC3523F78F7}" srcOrd="1" destOrd="0" presId="urn:microsoft.com/office/officeart/2005/8/layout/orgChart1"/>
    <dgm:cxn modelId="{3EF79585-D6BF-475B-B03D-DA2AFC493DDC}" type="presParOf" srcId="{1A8087F8-BB6C-4395-91D3-AF6647FA56A5}" destId="{E05E8EC3-6E0A-46DD-B6A8-5A17F10A2B25}" srcOrd="1" destOrd="0" presId="urn:microsoft.com/office/officeart/2005/8/layout/orgChart1"/>
    <dgm:cxn modelId="{0A397507-E6A7-422A-9F84-E8C08E2B18CB}" type="presParOf" srcId="{1A8087F8-BB6C-4395-91D3-AF6647FA56A5}" destId="{04AC44F2-1765-4FEE-959F-00F21072C825}" srcOrd="2" destOrd="0" presId="urn:microsoft.com/office/officeart/2005/8/layout/orgChart1"/>
    <dgm:cxn modelId="{30D4A481-643B-4D6E-BFB1-D08D6757DA2D}" type="presParOf" srcId="{FD4F26A6-5AF2-4B69-AD7E-4148714CD6B7}" destId="{67A814E4-C0F1-4810-AA7B-7DFF073B780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F56A4FE-4DA6-45CE-9949-C0D5E7893E30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93415260-1EB1-4108-ACDF-4D2C7D310AF9}">
      <dgm:prSet custT="1"/>
      <dgm:spPr/>
      <dgm:t>
        <a:bodyPr/>
        <a:lstStyle/>
        <a:p>
          <a:r>
            <a:rPr lang="tr-TR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DOÇ. DR. BERRAK DUMLUPINAR </a:t>
          </a:r>
        </a:p>
        <a:p>
          <a:r>
            <a:rPr lang="tr-TR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(BAŞKAN)</a:t>
          </a:r>
        </a:p>
      </dgm:t>
    </dgm:pt>
    <dgm:pt modelId="{409B7946-D2D0-48E8-B8DE-C6778E3FDDAA}" type="parTrans" cxnId="{6524EDF6-47DC-4F72-B6FC-996EF196D70F}">
      <dgm:prSet/>
      <dgm:spPr/>
      <dgm:t>
        <a:bodyPr/>
        <a:lstStyle/>
        <a:p>
          <a:endParaRPr lang="tr-T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764DE69-C552-4C92-B468-081F79A2BEB9}" type="sibTrans" cxnId="{6524EDF6-47DC-4F72-B6FC-996EF196D70F}">
      <dgm:prSet/>
      <dgm:spPr/>
      <dgm:t>
        <a:bodyPr/>
        <a:lstStyle/>
        <a:p>
          <a:endParaRPr lang="tr-T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EB24CB8-B6B1-425D-85E7-A88486E74C28}">
      <dgm:prSet/>
      <dgm:spPr/>
      <dgm:t>
        <a:bodyPr/>
        <a:lstStyle/>
        <a:p>
          <a:r>
            <a:rPr lang="tr-TR" dirty="0">
              <a:latin typeface="Times New Roman" panose="02020603050405020304" pitchFamily="18" charset="0"/>
              <a:cs typeface="Times New Roman" panose="02020603050405020304" pitchFamily="18" charset="0"/>
            </a:rPr>
            <a:t>BESLENME VE DİYETETİK</a:t>
          </a:r>
        </a:p>
      </dgm:t>
    </dgm:pt>
    <dgm:pt modelId="{7B69C2DE-01AD-49FD-B347-D4210BCE0E5E}" type="parTrans" cxnId="{B5AC3ABF-19DB-4BEA-A246-50342B14CFCC}">
      <dgm:prSet/>
      <dgm:spPr/>
      <dgm:t>
        <a:bodyPr/>
        <a:lstStyle/>
        <a:p>
          <a:endParaRPr lang="tr-TR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D90B418-9A1F-4AA1-9C1D-A9B610A087C4}" type="sibTrans" cxnId="{B5AC3ABF-19DB-4BEA-A246-50342B14CFCC}">
      <dgm:prSet/>
      <dgm:spPr/>
      <dgm:t>
        <a:bodyPr/>
        <a:lstStyle/>
        <a:p>
          <a:endParaRPr lang="tr-T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6F34F97-FBB2-4739-BC0A-6212BFC3AB34}">
      <dgm:prSet/>
      <dgm:spPr/>
      <dgm:t>
        <a:bodyPr/>
        <a:lstStyle/>
        <a:p>
          <a:r>
            <a:rPr lang="tr-TR" dirty="0">
              <a:latin typeface="Times New Roman" panose="02020603050405020304" pitchFamily="18" charset="0"/>
              <a:cs typeface="Times New Roman" panose="02020603050405020304" pitchFamily="18" charset="0"/>
            </a:rPr>
            <a:t>ARŞ. GÖR. </a:t>
          </a:r>
        </a:p>
        <a:p>
          <a:r>
            <a:rPr lang="tr-TR" dirty="0">
              <a:latin typeface="Times New Roman" panose="02020603050405020304" pitchFamily="18" charset="0"/>
              <a:cs typeface="Times New Roman" panose="02020603050405020304" pitchFamily="18" charset="0"/>
            </a:rPr>
            <a:t>HASRET GÜLÜŞ OYMAK</a:t>
          </a:r>
        </a:p>
      </dgm:t>
    </dgm:pt>
    <dgm:pt modelId="{1343F4C4-E8F6-432D-925E-63E631D7D88F}" type="parTrans" cxnId="{868027CD-AF0A-462F-A50B-429B187D9846}">
      <dgm:prSet/>
      <dgm:spPr/>
      <dgm:t>
        <a:bodyPr/>
        <a:lstStyle/>
        <a:p>
          <a:endParaRPr lang="tr-TR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1044D2D-5640-4899-A6BF-6ADEE98889B3}" type="sibTrans" cxnId="{868027CD-AF0A-462F-A50B-429B187D9846}">
      <dgm:prSet/>
      <dgm:spPr/>
      <dgm:t>
        <a:bodyPr/>
        <a:lstStyle/>
        <a:p>
          <a:endParaRPr lang="tr-T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0E4CEC1-D93B-43F5-96DB-DCC45E6E550A}">
      <dgm:prSet/>
      <dgm:spPr/>
      <dgm:t>
        <a:bodyPr/>
        <a:lstStyle/>
        <a:p>
          <a:r>
            <a:rPr lang="tr-TR" dirty="0">
              <a:latin typeface="Times New Roman" panose="02020603050405020304" pitchFamily="18" charset="0"/>
              <a:cs typeface="Times New Roman" panose="02020603050405020304" pitchFamily="18" charset="0"/>
            </a:rPr>
            <a:t>ÇOCUK GELİŞİMİ </a:t>
          </a:r>
        </a:p>
      </dgm:t>
    </dgm:pt>
    <dgm:pt modelId="{03C4DE56-6B95-42FE-9D8C-73231661F255}" type="parTrans" cxnId="{D86133AF-857C-4D4A-B247-4C5C43C95640}">
      <dgm:prSet/>
      <dgm:spPr/>
      <dgm:t>
        <a:bodyPr/>
        <a:lstStyle/>
        <a:p>
          <a:endParaRPr lang="tr-TR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F757D1C-80EB-4A63-807A-D0B56157D8BD}" type="sibTrans" cxnId="{D86133AF-857C-4D4A-B247-4C5C43C95640}">
      <dgm:prSet/>
      <dgm:spPr/>
      <dgm:t>
        <a:bodyPr/>
        <a:lstStyle/>
        <a:p>
          <a:endParaRPr lang="tr-T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A6AD802-E631-46CE-B286-466091E062CB}">
      <dgm:prSet/>
      <dgm:spPr/>
      <dgm:t>
        <a:bodyPr/>
        <a:lstStyle/>
        <a:p>
          <a:r>
            <a:rPr lang="tr-TR" dirty="0">
              <a:latin typeface="Times New Roman" panose="02020603050405020304" pitchFamily="18" charset="0"/>
              <a:cs typeface="Times New Roman" panose="02020603050405020304" pitchFamily="18" charset="0"/>
            </a:rPr>
            <a:t>ÖĞR. GÖR. </a:t>
          </a:r>
        </a:p>
        <a:p>
          <a:r>
            <a:rPr lang="tr-TR" dirty="0">
              <a:latin typeface="Times New Roman" panose="02020603050405020304" pitchFamily="18" charset="0"/>
              <a:cs typeface="Times New Roman" panose="02020603050405020304" pitchFamily="18" charset="0"/>
            </a:rPr>
            <a:t>HATİCE NUR GÖKCAN</a:t>
          </a:r>
        </a:p>
      </dgm:t>
    </dgm:pt>
    <dgm:pt modelId="{B3435C1F-D3C2-4382-9638-1DE3A291FED1}" type="parTrans" cxnId="{C805B06D-73C2-43E0-BC30-DDA179DE7C2B}">
      <dgm:prSet/>
      <dgm:spPr/>
      <dgm:t>
        <a:bodyPr/>
        <a:lstStyle/>
        <a:p>
          <a:endParaRPr lang="tr-TR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5DF76E6-5C58-4579-B539-6E73D0BAF1BB}" type="sibTrans" cxnId="{C805B06D-73C2-43E0-BC30-DDA179DE7C2B}">
      <dgm:prSet/>
      <dgm:spPr/>
      <dgm:t>
        <a:bodyPr/>
        <a:lstStyle/>
        <a:p>
          <a:endParaRPr lang="tr-T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93AC85D-45FE-4319-8A59-91FFC59A86D2}">
      <dgm:prSet/>
      <dgm:spPr/>
      <dgm:t>
        <a:bodyPr/>
        <a:lstStyle/>
        <a:p>
          <a:r>
            <a:rPr lang="tr-TR" dirty="0">
              <a:latin typeface="Times New Roman" panose="02020603050405020304" pitchFamily="18" charset="0"/>
              <a:cs typeface="Times New Roman" panose="02020603050405020304" pitchFamily="18" charset="0"/>
            </a:rPr>
            <a:t>FİZYOTERAPİ VE REHABİLİTASYON</a:t>
          </a:r>
        </a:p>
      </dgm:t>
    </dgm:pt>
    <dgm:pt modelId="{CF86E512-14A3-4562-A3E0-3CBC5F357A09}" type="parTrans" cxnId="{F3D23B9E-3E7F-46E0-9CFB-DA3BA92873CC}">
      <dgm:prSet/>
      <dgm:spPr/>
      <dgm:t>
        <a:bodyPr/>
        <a:lstStyle/>
        <a:p>
          <a:endParaRPr lang="tr-TR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589BA3D-EE88-49FA-AC3F-1517AB72935B}" type="sibTrans" cxnId="{F3D23B9E-3E7F-46E0-9CFB-DA3BA92873CC}">
      <dgm:prSet/>
      <dgm:spPr/>
      <dgm:t>
        <a:bodyPr/>
        <a:lstStyle/>
        <a:p>
          <a:endParaRPr lang="tr-T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6C253F1-7166-4898-A1CB-50208CA26916}">
      <dgm:prSet/>
      <dgm:spPr/>
      <dgm:t>
        <a:bodyPr/>
        <a:lstStyle/>
        <a:p>
          <a:r>
            <a:rPr lang="tr-TR" dirty="0">
              <a:latin typeface="Times New Roman" panose="02020603050405020304" pitchFamily="18" charset="0"/>
              <a:cs typeface="Times New Roman" panose="02020603050405020304" pitchFamily="18" charset="0"/>
            </a:rPr>
            <a:t>DR. ÖĞR. ÜYESİ </a:t>
          </a:r>
        </a:p>
        <a:p>
          <a:r>
            <a:rPr lang="tr-TR" dirty="0">
              <a:latin typeface="Times New Roman" panose="02020603050405020304" pitchFamily="18" charset="0"/>
              <a:cs typeface="Times New Roman" panose="02020603050405020304" pitchFamily="18" charset="0"/>
            </a:rPr>
            <a:t>BERNA ÇAĞLA BALKIŞLI</a:t>
          </a:r>
        </a:p>
      </dgm:t>
    </dgm:pt>
    <dgm:pt modelId="{73A42746-F568-4C64-B461-7D606171C5D2}" type="parTrans" cxnId="{1F5BA082-FB8C-4AEB-8BBE-D451B486A5DD}">
      <dgm:prSet/>
      <dgm:spPr/>
      <dgm:t>
        <a:bodyPr/>
        <a:lstStyle/>
        <a:p>
          <a:endParaRPr lang="tr-TR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750A137-2E8A-4FFD-B29B-00EF5F3AFA20}" type="sibTrans" cxnId="{1F5BA082-FB8C-4AEB-8BBE-D451B486A5DD}">
      <dgm:prSet/>
      <dgm:spPr/>
      <dgm:t>
        <a:bodyPr/>
        <a:lstStyle/>
        <a:p>
          <a:endParaRPr lang="tr-T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DBE29EC-E0FD-4E0C-9035-87F5B2E45099}">
      <dgm:prSet/>
      <dgm:spPr/>
      <dgm:t>
        <a:bodyPr/>
        <a:lstStyle/>
        <a:p>
          <a:r>
            <a:rPr lang="tr-TR" dirty="0">
              <a:latin typeface="Times New Roman" panose="02020603050405020304" pitchFamily="18" charset="0"/>
              <a:cs typeface="Times New Roman" panose="02020603050405020304" pitchFamily="18" charset="0"/>
            </a:rPr>
            <a:t>HEMŞİRELİK</a:t>
          </a:r>
        </a:p>
      </dgm:t>
    </dgm:pt>
    <dgm:pt modelId="{ED281499-6F33-4C0D-8FCC-D066DD6A2366}" type="parTrans" cxnId="{EC291B41-3DD7-478D-8E99-B5EE48997E7B}">
      <dgm:prSet/>
      <dgm:spPr/>
      <dgm:t>
        <a:bodyPr/>
        <a:lstStyle/>
        <a:p>
          <a:endParaRPr lang="tr-TR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2004363-4547-44E9-84AF-A4B567854E30}" type="sibTrans" cxnId="{EC291B41-3DD7-478D-8E99-B5EE48997E7B}">
      <dgm:prSet/>
      <dgm:spPr/>
      <dgm:t>
        <a:bodyPr/>
        <a:lstStyle/>
        <a:p>
          <a:endParaRPr lang="tr-T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0B8A7C4-B1CB-412B-B129-3250FFF5C797}">
      <dgm:prSet/>
      <dgm:spPr/>
      <dgm:t>
        <a:bodyPr/>
        <a:lstStyle/>
        <a:p>
          <a:r>
            <a:rPr lang="tr-TR" dirty="0">
              <a:latin typeface="Times New Roman" panose="02020603050405020304" pitchFamily="18" charset="0"/>
              <a:cs typeface="Times New Roman" panose="02020603050405020304" pitchFamily="18" charset="0"/>
            </a:rPr>
            <a:t>DR. ÖĞR. ÜYESİ </a:t>
          </a:r>
        </a:p>
        <a:p>
          <a:r>
            <a:rPr lang="tr-TR" dirty="0">
              <a:latin typeface="Times New Roman" panose="02020603050405020304" pitchFamily="18" charset="0"/>
              <a:cs typeface="Times New Roman" panose="02020603050405020304" pitchFamily="18" charset="0"/>
            </a:rPr>
            <a:t>ÖZLEM AKGÖL</a:t>
          </a:r>
        </a:p>
      </dgm:t>
    </dgm:pt>
    <dgm:pt modelId="{E94691D5-6844-4059-BD8C-C86EF649ABE0}" type="parTrans" cxnId="{36F3D182-B862-473C-B29C-A7323A928D18}">
      <dgm:prSet/>
      <dgm:spPr/>
      <dgm:t>
        <a:bodyPr/>
        <a:lstStyle/>
        <a:p>
          <a:endParaRPr lang="tr-TR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C06C086-5140-4393-B5BE-CA043B8D2899}" type="sibTrans" cxnId="{36F3D182-B862-473C-B29C-A7323A928D18}">
      <dgm:prSet/>
      <dgm:spPr/>
      <dgm:t>
        <a:bodyPr/>
        <a:lstStyle/>
        <a:p>
          <a:endParaRPr lang="tr-T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071AF04-06D1-4853-8C64-B86773FC9DEE}">
      <dgm:prSet/>
      <dgm:spPr/>
      <dgm:t>
        <a:bodyPr/>
        <a:lstStyle/>
        <a:p>
          <a:r>
            <a:rPr lang="tr-TR" dirty="0">
              <a:latin typeface="Times New Roman" panose="02020603050405020304" pitchFamily="18" charset="0"/>
              <a:cs typeface="Times New Roman" panose="02020603050405020304" pitchFamily="18" charset="0"/>
            </a:rPr>
            <a:t>SAĞLIK YÖNETİMİ</a:t>
          </a:r>
        </a:p>
      </dgm:t>
    </dgm:pt>
    <dgm:pt modelId="{4EBBD997-48C8-4E5F-A5AD-81A5A7AFA210}" type="parTrans" cxnId="{B7CD07DA-2A60-4DAB-B5BC-807937A217FF}">
      <dgm:prSet/>
      <dgm:spPr/>
      <dgm:t>
        <a:bodyPr/>
        <a:lstStyle/>
        <a:p>
          <a:endParaRPr lang="tr-TR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1A7E37C-655E-4288-8446-64BC36A4859E}" type="sibTrans" cxnId="{B7CD07DA-2A60-4DAB-B5BC-807937A217FF}">
      <dgm:prSet/>
      <dgm:spPr/>
      <dgm:t>
        <a:bodyPr/>
        <a:lstStyle/>
        <a:p>
          <a:endParaRPr lang="tr-T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0D9B343-A3A2-4B74-8CC5-78FA3BFB5256}">
      <dgm:prSet/>
      <dgm:spPr/>
      <dgm:t>
        <a:bodyPr/>
        <a:lstStyle/>
        <a:p>
          <a:r>
            <a:rPr lang="tr-TR" dirty="0">
              <a:latin typeface="Times New Roman" panose="02020603050405020304" pitchFamily="18" charset="0"/>
              <a:cs typeface="Times New Roman" panose="02020603050405020304" pitchFamily="18" charset="0"/>
            </a:rPr>
            <a:t>DR. ÖĞR. ÜYESİ </a:t>
          </a:r>
        </a:p>
        <a:p>
          <a:r>
            <a:rPr lang="tr-TR" dirty="0">
              <a:latin typeface="Times New Roman" panose="02020603050405020304" pitchFamily="18" charset="0"/>
              <a:cs typeface="Times New Roman" panose="02020603050405020304" pitchFamily="18" charset="0"/>
            </a:rPr>
            <a:t>YILDIRIM BEYAZIT GÜLHAN</a:t>
          </a:r>
        </a:p>
      </dgm:t>
    </dgm:pt>
    <dgm:pt modelId="{A07C2181-1F9A-4EF9-B9DD-2E91906B79FF}" type="parTrans" cxnId="{489BE811-B756-4883-AB21-14D62FF77423}">
      <dgm:prSet/>
      <dgm:spPr/>
      <dgm:t>
        <a:bodyPr/>
        <a:lstStyle/>
        <a:p>
          <a:endParaRPr lang="tr-TR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9C568F6-7048-424D-88D1-567D5B28D6D8}" type="sibTrans" cxnId="{489BE811-B756-4883-AB21-14D62FF77423}">
      <dgm:prSet/>
      <dgm:spPr/>
      <dgm:t>
        <a:bodyPr/>
        <a:lstStyle/>
        <a:p>
          <a:endParaRPr lang="tr-T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3D31962-4846-4BAC-9435-F5DAF501BA19}">
      <dgm:prSet/>
      <dgm:spPr/>
      <dgm:t>
        <a:bodyPr/>
        <a:lstStyle/>
        <a:p>
          <a:r>
            <a:rPr lang="tr-TR" dirty="0">
              <a:latin typeface="Times New Roman" panose="02020603050405020304" pitchFamily="18" charset="0"/>
              <a:cs typeface="Times New Roman" panose="02020603050405020304" pitchFamily="18" charset="0"/>
            </a:rPr>
            <a:t>ÖĞRENCİ TEMSİLCİSİ </a:t>
          </a:r>
        </a:p>
      </dgm:t>
    </dgm:pt>
    <dgm:pt modelId="{CAD3F36E-177F-4E74-A0D6-92079086FDFF}" type="parTrans" cxnId="{8A1DDFB8-15D1-4F77-B48D-AE31E5DF2EBD}">
      <dgm:prSet/>
      <dgm:spPr/>
      <dgm:t>
        <a:bodyPr/>
        <a:lstStyle/>
        <a:p>
          <a:endParaRPr lang="tr-TR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A67789D-0ACF-4102-94C3-6E7936827857}" type="sibTrans" cxnId="{8A1DDFB8-15D1-4F77-B48D-AE31E5DF2EBD}">
      <dgm:prSet/>
      <dgm:spPr/>
      <dgm:t>
        <a:bodyPr/>
        <a:lstStyle/>
        <a:p>
          <a:endParaRPr lang="tr-T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9D04F95-4853-48B6-837B-61A981529E19}">
      <dgm:prSet/>
      <dgm:spPr/>
      <dgm:t>
        <a:bodyPr/>
        <a:lstStyle/>
        <a:p>
          <a:r>
            <a:rPr lang="tr-TR" dirty="0">
              <a:latin typeface="Times New Roman" panose="02020603050405020304" pitchFamily="18" charset="0"/>
              <a:cs typeface="Times New Roman" panose="02020603050405020304" pitchFamily="18" charset="0"/>
            </a:rPr>
            <a:t>200906023 – MUHAMMED YUSUF HAZIRBABA</a:t>
          </a:r>
        </a:p>
      </dgm:t>
    </dgm:pt>
    <dgm:pt modelId="{2EE34D14-B43A-407E-977B-A91640AFDAA9}" type="parTrans" cxnId="{B26C336D-1C67-4BF0-A279-F039C506E08D}">
      <dgm:prSet/>
      <dgm:spPr/>
      <dgm:t>
        <a:bodyPr/>
        <a:lstStyle/>
        <a:p>
          <a:endParaRPr lang="tr-TR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C6D917A-DABB-4961-87B7-C0C38B4F38FF}" type="sibTrans" cxnId="{B26C336D-1C67-4BF0-A279-F039C506E08D}">
      <dgm:prSet/>
      <dgm:spPr/>
      <dgm:t>
        <a:bodyPr/>
        <a:lstStyle/>
        <a:p>
          <a:endParaRPr lang="tr-T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E55F23B-8B67-47D9-817D-0DDADD45CC8C}" type="pres">
      <dgm:prSet presAssocID="{DF56A4FE-4DA6-45CE-9949-C0D5E7893E3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73075493-4B9F-4996-AEE1-B35A81D9AD02}" type="pres">
      <dgm:prSet presAssocID="{93415260-1EB1-4108-ACDF-4D2C7D310AF9}" presName="hierRoot1" presStyleCnt="0">
        <dgm:presLayoutVars>
          <dgm:hierBranch val="init"/>
        </dgm:presLayoutVars>
      </dgm:prSet>
      <dgm:spPr/>
    </dgm:pt>
    <dgm:pt modelId="{26EE150B-F24B-46F4-B82D-6FF3A6481254}" type="pres">
      <dgm:prSet presAssocID="{93415260-1EB1-4108-ACDF-4D2C7D310AF9}" presName="rootComposite1" presStyleCnt="0"/>
      <dgm:spPr/>
    </dgm:pt>
    <dgm:pt modelId="{1FAC3CCF-DF07-49C3-8662-9527D1708D2F}" type="pres">
      <dgm:prSet presAssocID="{93415260-1EB1-4108-ACDF-4D2C7D310AF9}" presName="rootText1" presStyleLbl="node0" presStyleIdx="0" presStyleCnt="1" custScaleX="375673" custScaleY="121088" custLinFactY="-57917" custLinFactNeighborX="-8298" custLinFactNeighborY="-10000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883A4B9D-CDC6-430A-A0ED-E3CBB13D5C8A}" type="pres">
      <dgm:prSet presAssocID="{93415260-1EB1-4108-ACDF-4D2C7D310AF9}" presName="rootConnector1" presStyleLbl="node1" presStyleIdx="0" presStyleCnt="0"/>
      <dgm:spPr/>
      <dgm:t>
        <a:bodyPr/>
        <a:lstStyle/>
        <a:p>
          <a:endParaRPr lang="tr-TR"/>
        </a:p>
      </dgm:t>
    </dgm:pt>
    <dgm:pt modelId="{06E5E926-626D-4E71-8C57-DF302720A925}" type="pres">
      <dgm:prSet presAssocID="{93415260-1EB1-4108-ACDF-4D2C7D310AF9}" presName="hierChild2" presStyleCnt="0"/>
      <dgm:spPr/>
    </dgm:pt>
    <dgm:pt modelId="{8F8D4142-14BF-4866-A92A-4139C3430BD8}" type="pres">
      <dgm:prSet presAssocID="{7B69C2DE-01AD-49FD-B347-D4210BCE0E5E}" presName="Name37" presStyleLbl="parChTrans1D2" presStyleIdx="0" presStyleCnt="6"/>
      <dgm:spPr/>
      <dgm:t>
        <a:bodyPr/>
        <a:lstStyle/>
        <a:p>
          <a:endParaRPr lang="tr-TR"/>
        </a:p>
      </dgm:t>
    </dgm:pt>
    <dgm:pt modelId="{A469AF17-EFF6-4CF6-8755-5BF11E2370ED}" type="pres">
      <dgm:prSet presAssocID="{4EB24CB8-B6B1-425D-85E7-A88486E74C28}" presName="hierRoot2" presStyleCnt="0">
        <dgm:presLayoutVars>
          <dgm:hierBranch val="init"/>
        </dgm:presLayoutVars>
      </dgm:prSet>
      <dgm:spPr/>
    </dgm:pt>
    <dgm:pt modelId="{486775A2-2D5C-4A92-953D-5A73F0B5C219}" type="pres">
      <dgm:prSet presAssocID="{4EB24CB8-B6B1-425D-85E7-A88486E74C28}" presName="rootComposite" presStyleCnt="0"/>
      <dgm:spPr/>
    </dgm:pt>
    <dgm:pt modelId="{D90584EA-E22F-4E05-90D8-CD21033A0431}" type="pres">
      <dgm:prSet presAssocID="{4EB24CB8-B6B1-425D-85E7-A88486E74C28}" presName="rootText" presStyleLbl="node2" presStyleIdx="0" presStyleCnt="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F751994E-E110-4FC4-ACC5-5EF46EB1DD45}" type="pres">
      <dgm:prSet presAssocID="{4EB24CB8-B6B1-425D-85E7-A88486E74C28}" presName="rootConnector" presStyleLbl="node2" presStyleIdx="0" presStyleCnt="6"/>
      <dgm:spPr/>
      <dgm:t>
        <a:bodyPr/>
        <a:lstStyle/>
        <a:p>
          <a:endParaRPr lang="tr-TR"/>
        </a:p>
      </dgm:t>
    </dgm:pt>
    <dgm:pt modelId="{CC1DEED5-9E25-46C8-B90C-FD55FA9E6F37}" type="pres">
      <dgm:prSet presAssocID="{4EB24CB8-B6B1-425D-85E7-A88486E74C28}" presName="hierChild4" presStyleCnt="0"/>
      <dgm:spPr/>
    </dgm:pt>
    <dgm:pt modelId="{7005AF6D-B01B-46C5-B304-33229D28C59A}" type="pres">
      <dgm:prSet presAssocID="{1343F4C4-E8F6-432D-925E-63E631D7D88F}" presName="Name37" presStyleLbl="parChTrans1D3" presStyleIdx="0" presStyleCnt="6"/>
      <dgm:spPr/>
      <dgm:t>
        <a:bodyPr/>
        <a:lstStyle/>
        <a:p>
          <a:endParaRPr lang="tr-TR"/>
        </a:p>
      </dgm:t>
    </dgm:pt>
    <dgm:pt modelId="{2954F0BD-A8C5-4552-8624-06EECE902A2C}" type="pres">
      <dgm:prSet presAssocID="{56F34F97-FBB2-4739-BC0A-6212BFC3AB34}" presName="hierRoot2" presStyleCnt="0">
        <dgm:presLayoutVars>
          <dgm:hierBranch val="init"/>
        </dgm:presLayoutVars>
      </dgm:prSet>
      <dgm:spPr/>
    </dgm:pt>
    <dgm:pt modelId="{AAC589EA-DE55-4495-A759-B012DF55AB1C}" type="pres">
      <dgm:prSet presAssocID="{56F34F97-FBB2-4739-BC0A-6212BFC3AB34}" presName="rootComposite" presStyleCnt="0"/>
      <dgm:spPr/>
    </dgm:pt>
    <dgm:pt modelId="{AFD288E6-1C1F-453D-B84B-D8DDEDAD7D30}" type="pres">
      <dgm:prSet presAssocID="{56F34F97-FBB2-4739-BC0A-6212BFC3AB34}" presName="rootText" presStyleLbl="node3" presStyleIdx="0" presStyleCnt="6" custScaleX="157655" custScaleY="108917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D374C9FF-426A-4B32-9F48-B1E1164AE52C}" type="pres">
      <dgm:prSet presAssocID="{56F34F97-FBB2-4739-BC0A-6212BFC3AB34}" presName="rootConnector" presStyleLbl="node3" presStyleIdx="0" presStyleCnt="6"/>
      <dgm:spPr/>
      <dgm:t>
        <a:bodyPr/>
        <a:lstStyle/>
        <a:p>
          <a:endParaRPr lang="tr-TR"/>
        </a:p>
      </dgm:t>
    </dgm:pt>
    <dgm:pt modelId="{80664636-9DAC-412B-BF2D-593FDE53F796}" type="pres">
      <dgm:prSet presAssocID="{56F34F97-FBB2-4739-BC0A-6212BFC3AB34}" presName="hierChild4" presStyleCnt="0"/>
      <dgm:spPr/>
    </dgm:pt>
    <dgm:pt modelId="{3C9A19CB-5A0C-49B3-930B-350A7874D251}" type="pres">
      <dgm:prSet presAssocID="{56F34F97-FBB2-4739-BC0A-6212BFC3AB34}" presName="hierChild5" presStyleCnt="0"/>
      <dgm:spPr/>
    </dgm:pt>
    <dgm:pt modelId="{6238DC2C-5C2C-4B74-BA01-EAF1AE34DF55}" type="pres">
      <dgm:prSet presAssocID="{4EB24CB8-B6B1-425D-85E7-A88486E74C28}" presName="hierChild5" presStyleCnt="0"/>
      <dgm:spPr/>
    </dgm:pt>
    <dgm:pt modelId="{8FD82946-92AE-42A8-B676-0630B8351CC0}" type="pres">
      <dgm:prSet presAssocID="{03C4DE56-6B95-42FE-9D8C-73231661F255}" presName="Name37" presStyleLbl="parChTrans1D2" presStyleIdx="1" presStyleCnt="6"/>
      <dgm:spPr/>
      <dgm:t>
        <a:bodyPr/>
        <a:lstStyle/>
        <a:p>
          <a:endParaRPr lang="tr-TR"/>
        </a:p>
      </dgm:t>
    </dgm:pt>
    <dgm:pt modelId="{53CDD73D-3A76-4024-A954-9155DC94C9D9}" type="pres">
      <dgm:prSet presAssocID="{50E4CEC1-D93B-43F5-96DB-DCC45E6E550A}" presName="hierRoot2" presStyleCnt="0">
        <dgm:presLayoutVars>
          <dgm:hierBranch val="init"/>
        </dgm:presLayoutVars>
      </dgm:prSet>
      <dgm:spPr/>
    </dgm:pt>
    <dgm:pt modelId="{DAAE0724-438A-4BEE-811E-52A535950CE4}" type="pres">
      <dgm:prSet presAssocID="{50E4CEC1-D93B-43F5-96DB-DCC45E6E550A}" presName="rootComposite" presStyleCnt="0"/>
      <dgm:spPr/>
    </dgm:pt>
    <dgm:pt modelId="{027CFEDE-D96A-40FC-9614-6A7C5C65FEA2}" type="pres">
      <dgm:prSet presAssocID="{50E4CEC1-D93B-43F5-96DB-DCC45E6E550A}" presName="rootText" presStyleLbl="node2" presStyleIdx="1" presStyleCnt="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B8994A56-3657-4BA5-8AC4-034B117C85DE}" type="pres">
      <dgm:prSet presAssocID="{50E4CEC1-D93B-43F5-96DB-DCC45E6E550A}" presName="rootConnector" presStyleLbl="node2" presStyleIdx="1" presStyleCnt="6"/>
      <dgm:spPr/>
      <dgm:t>
        <a:bodyPr/>
        <a:lstStyle/>
        <a:p>
          <a:endParaRPr lang="tr-TR"/>
        </a:p>
      </dgm:t>
    </dgm:pt>
    <dgm:pt modelId="{FA04EAEB-5541-4113-A11A-9DCE7EA2CC09}" type="pres">
      <dgm:prSet presAssocID="{50E4CEC1-D93B-43F5-96DB-DCC45E6E550A}" presName="hierChild4" presStyleCnt="0"/>
      <dgm:spPr/>
    </dgm:pt>
    <dgm:pt modelId="{0B3DFBD1-0BF9-4B87-B79F-91E4CB8C3F23}" type="pres">
      <dgm:prSet presAssocID="{B3435C1F-D3C2-4382-9638-1DE3A291FED1}" presName="Name37" presStyleLbl="parChTrans1D3" presStyleIdx="1" presStyleCnt="6"/>
      <dgm:spPr/>
      <dgm:t>
        <a:bodyPr/>
        <a:lstStyle/>
        <a:p>
          <a:endParaRPr lang="tr-TR"/>
        </a:p>
      </dgm:t>
    </dgm:pt>
    <dgm:pt modelId="{7D33EB83-B262-4442-BD84-A010C248CFEE}" type="pres">
      <dgm:prSet presAssocID="{6A6AD802-E631-46CE-B286-466091E062CB}" presName="hierRoot2" presStyleCnt="0">
        <dgm:presLayoutVars>
          <dgm:hierBranch val="init"/>
        </dgm:presLayoutVars>
      </dgm:prSet>
      <dgm:spPr/>
    </dgm:pt>
    <dgm:pt modelId="{1350EC79-BDAF-4029-A18C-DA30A6F204DE}" type="pres">
      <dgm:prSet presAssocID="{6A6AD802-E631-46CE-B286-466091E062CB}" presName="rootComposite" presStyleCnt="0"/>
      <dgm:spPr/>
    </dgm:pt>
    <dgm:pt modelId="{F4C1A40C-90B6-4730-898C-FA7CD8048DB4}" type="pres">
      <dgm:prSet presAssocID="{6A6AD802-E631-46CE-B286-466091E062CB}" presName="rootText" presStyleLbl="node3" presStyleIdx="1" presStyleCnt="6" custScaleX="157655" custScaleY="108917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2163B483-D218-43E8-8231-AB43BEBEDE59}" type="pres">
      <dgm:prSet presAssocID="{6A6AD802-E631-46CE-B286-466091E062CB}" presName="rootConnector" presStyleLbl="node3" presStyleIdx="1" presStyleCnt="6"/>
      <dgm:spPr/>
      <dgm:t>
        <a:bodyPr/>
        <a:lstStyle/>
        <a:p>
          <a:endParaRPr lang="tr-TR"/>
        </a:p>
      </dgm:t>
    </dgm:pt>
    <dgm:pt modelId="{DC7F5C4D-279A-4E96-BEF9-322DE323A764}" type="pres">
      <dgm:prSet presAssocID="{6A6AD802-E631-46CE-B286-466091E062CB}" presName="hierChild4" presStyleCnt="0"/>
      <dgm:spPr/>
    </dgm:pt>
    <dgm:pt modelId="{1EAB4387-AF87-42D1-84FF-CA3B5755FC88}" type="pres">
      <dgm:prSet presAssocID="{6A6AD802-E631-46CE-B286-466091E062CB}" presName="hierChild5" presStyleCnt="0"/>
      <dgm:spPr/>
    </dgm:pt>
    <dgm:pt modelId="{8A6CDCED-56A8-4940-9CEA-E78C9B13493E}" type="pres">
      <dgm:prSet presAssocID="{50E4CEC1-D93B-43F5-96DB-DCC45E6E550A}" presName="hierChild5" presStyleCnt="0"/>
      <dgm:spPr/>
    </dgm:pt>
    <dgm:pt modelId="{BC3208D9-7C86-4162-AFE2-FC785337EDB7}" type="pres">
      <dgm:prSet presAssocID="{CF86E512-14A3-4562-A3E0-3CBC5F357A09}" presName="Name37" presStyleLbl="parChTrans1D2" presStyleIdx="2" presStyleCnt="6"/>
      <dgm:spPr/>
      <dgm:t>
        <a:bodyPr/>
        <a:lstStyle/>
        <a:p>
          <a:endParaRPr lang="tr-TR"/>
        </a:p>
      </dgm:t>
    </dgm:pt>
    <dgm:pt modelId="{0240B01B-1815-4932-A4F0-1022E87711CD}" type="pres">
      <dgm:prSet presAssocID="{D93AC85D-45FE-4319-8A59-91FFC59A86D2}" presName="hierRoot2" presStyleCnt="0">
        <dgm:presLayoutVars>
          <dgm:hierBranch val="init"/>
        </dgm:presLayoutVars>
      </dgm:prSet>
      <dgm:spPr/>
    </dgm:pt>
    <dgm:pt modelId="{C4325875-27AC-4B96-8486-EE62ACB8D42A}" type="pres">
      <dgm:prSet presAssocID="{D93AC85D-45FE-4319-8A59-91FFC59A86D2}" presName="rootComposite" presStyleCnt="0"/>
      <dgm:spPr/>
    </dgm:pt>
    <dgm:pt modelId="{7CB961E5-7C64-4CDB-8D1A-0ABCA9DB959E}" type="pres">
      <dgm:prSet presAssocID="{D93AC85D-45FE-4319-8A59-91FFC59A86D2}" presName="rootText" presStyleLbl="node2" presStyleIdx="2" presStyleCnt="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3A223ECB-48F6-463F-BEAC-87EBB435C881}" type="pres">
      <dgm:prSet presAssocID="{D93AC85D-45FE-4319-8A59-91FFC59A86D2}" presName="rootConnector" presStyleLbl="node2" presStyleIdx="2" presStyleCnt="6"/>
      <dgm:spPr/>
      <dgm:t>
        <a:bodyPr/>
        <a:lstStyle/>
        <a:p>
          <a:endParaRPr lang="tr-TR"/>
        </a:p>
      </dgm:t>
    </dgm:pt>
    <dgm:pt modelId="{83DCB1D4-40A1-4F79-819A-85FC63C453D9}" type="pres">
      <dgm:prSet presAssocID="{D93AC85D-45FE-4319-8A59-91FFC59A86D2}" presName="hierChild4" presStyleCnt="0"/>
      <dgm:spPr/>
    </dgm:pt>
    <dgm:pt modelId="{312FDE19-8107-4E5B-927F-8CAE3C560DA8}" type="pres">
      <dgm:prSet presAssocID="{73A42746-F568-4C64-B461-7D606171C5D2}" presName="Name37" presStyleLbl="parChTrans1D3" presStyleIdx="2" presStyleCnt="6"/>
      <dgm:spPr/>
      <dgm:t>
        <a:bodyPr/>
        <a:lstStyle/>
        <a:p>
          <a:endParaRPr lang="tr-TR"/>
        </a:p>
      </dgm:t>
    </dgm:pt>
    <dgm:pt modelId="{1BE1B02A-E6C6-4B30-AE69-501210324DC7}" type="pres">
      <dgm:prSet presAssocID="{56C253F1-7166-4898-A1CB-50208CA26916}" presName="hierRoot2" presStyleCnt="0">
        <dgm:presLayoutVars>
          <dgm:hierBranch val="init"/>
        </dgm:presLayoutVars>
      </dgm:prSet>
      <dgm:spPr/>
    </dgm:pt>
    <dgm:pt modelId="{9F7F4536-11E9-4C2D-B184-81680F8656F9}" type="pres">
      <dgm:prSet presAssocID="{56C253F1-7166-4898-A1CB-50208CA26916}" presName="rootComposite" presStyleCnt="0"/>
      <dgm:spPr/>
    </dgm:pt>
    <dgm:pt modelId="{03C35CF6-1858-42E6-BCE2-B3DD94B2702E}" type="pres">
      <dgm:prSet presAssocID="{56C253F1-7166-4898-A1CB-50208CA26916}" presName="rootText" presStyleLbl="node3" presStyleIdx="2" presStyleCnt="6" custScaleX="157655" custScaleY="108917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5324E182-E377-48A6-92BC-E1D0CC84B03E}" type="pres">
      <dgm:prSet presAssocID="{56C253F1-7166-4898-A1CB-50208CA26916}" presName="rootConnector" presStyleLbl="node3" presStyleIdx="2" presStyleCnt="6"/>
      <dgm:spPr/>
      <dgm:t>
        <a:bodyPr/>
        <a:lstStyle/>
        <a:p>
          <a:endParaRPr lang="tr-TR"/>
        </a:p>
      </dgm:t>
    </dgm:pt>
    <dgm:pt modelId="{72D1DEAB-A2A9-403B-B1BF-EFB40CDAF857}" type="pres">
      <dgm:prSet presAssocID="{56C253F1-7166-4898-A1CB-50208CA26916}" presName="hierChild4" presStyleCnt="0"/>
      <dgm:spPr/>
    </dgm:pt>
    <dgm:pt modelId="{14FDD3F5-CC8E-4CDE-B73E-BAAFCB68C47D}" type="pres">
      <dgm:prSet presAssocID="{56C253F1-7166-4898-A1CB-50208CA26916}" presName="hierChild5" presStyleCnt="0"/>
      <dgm:spPr/>
    </dgm:pt>
    <dgm:pt modelId="{0A7C7963-1970-4813-B63C-73948174FECA}" type="pres">
      <dgm:prSet presAssocID="{D93AC85D-45FE-4319-8A59-91FFC59A86D2}" presName="hierChild5" presStyleCnt="0"/>
      <dgm:spPr/>
    </dgm:pt>
    <dgm:pt modelId="{8EA89B08-BC26-422D-8B85-27F43E62605B}" type="pres">
      <dgm:prSet presAssocID="{ED281499-6F33-4C0D-8FCC-D066DD6A2366}" presName="Name37" presStyleLbl="parChTrans1D2" presStyleIdx="3" presStyleCnt="6"/>
      <dgm:spPr/>
      <dgm:t>
        <a:bodyPr/>
        <a:lstStyle/>
        <a:p>
          <a:endParaRPr lang="tr-TR"/>
        </a:p>
      </dgm:t>
    </dgm:pt>
    <dgm:pt modelId="{A371106C-925A-46EC-B13F-48A99A3473F5}" type="pres">
      <dgm:prSet presAssocID="{1DBE29EC-E0FD-4E0C-9035-87F5B2E45099}" presName="hierRoot2" presStyleCnt="0">
        <dgm:presLayoutVars>
          <dgm:hierBranch val="init"/>
        </dgm:presLayoutVars>
      </dgm:prSet>
      <dgm:spPr/>
    </dgm:pt>
    <dgm:pt modelId="{F5FF0D86-6C07-4671-8D20-F54E507D76D9}" type="pres">
      <dgm:prSet presAssocID="{1DBE29EC-E0FD-4E0C-9035-87F5B2E45099}" presName="rootComposite" presStyleCnt="0"/>
      <dgm:spPr/>
    </dgm:pt>
    <dgm:pt modelId="{5C288F96-F511-4B58-99A0-62211B7DE005}" type="pres">
      <dgm:prSet presAssocID="{1DBE29EC-E0FD-4E0C-9035-87F5B2E45099}" presName="rootText" presStyleLbl="node2" presStyleIdx="3" presStyleCnt="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CAFDD761-5F00-4002-8D1E-52D2DB932F5A}" type="pres">
      <dgm:prSet presAssocID="{1DBE29EC-E0FD-4E0C-9035-87F5B2E45099}" presName="rootConnector" presStyleLbl="node2" presStyleIdx="3" presStyleCnt="6"/>
      <dgm:spPr/>
      <dgm:t>
        <a:bodyPr/>
        <a:lstStyle/>
        <a:p>
          <a:endParaRPr lang="tr-TR"/>
        </a:p>
      </dgm:t>
    </dgm:pt>
    <dgm:pt modelId="{47C09EEC-8722-42BD-9B92-4DA478E5002C}" type="pres">
      <dgm:prSet presAssocID="{1DBE29EC-E0FD-4E0C-9035-87F5B2E45099}" presName="hierChild4" presStyleCnt="0"/>
      <dgm:spPr/>
    </dgm:pt>
    <dgm:pt modelId="{A7A0E7E4-5AED-40E6-B9F5-C44240F3907B}" type="pres">
      <dgm:prSet presAssocID="{E94691D5-6844-4059-BD8C-C86EF649ABE0}" presName="Name37" presStyleLbl="parChTrans1D3" presStyleIdx="3" presStyleCnt="6"/>
      <dgm:spPr/>
      <dgm:t>
        <a:bodyPr/>
        <a:lstStyle/>
        <a:p>
          <a:endParaRPr lang="tr-TR"/>
        </a:p>
      </dgm:t>
    </dgm:pt>
    <dgm:pt modelId="{321D6B07-8886-4F25-A4B4-CBA75C128825}" type="pres">
      <dgm:prSet presAssocID="{A0B8A7C4-B1CB-412B-B129-3250FFF5C797}" presName="hierRoot2" presStyleCnt="0">
        <dgm:presLayoutVars>
          <dgm:hierBranch val="init"/>
        </dgm:presLayoutVars>
      </dgm:prSet>
      <dgm:spPr/>
    </dgm:pt>
    <dgm:pt modelId="{2CA36D31-DC4B-4A0C-8FE2-126C97013897}" type="pres">
      <dgm:prSet presAssocID="{A0B8A7C4-B1CB-412B-B129-3250FFF5C797}" presName="rootComposite" presStyleCnt="0"/>
      <dgm:spPr/>
    </dgm:pt>
    <dgm:pt modelId="{F45084AE-550F-4649-82FF-F110303E5408}" type="pres">
      <dgm:prSet presAssocID="{A0B8A7C4-B1CB-412B-B129-3250FFF5C797}" presName="rootText" presStyleLbl="node3" presStyleIdx="3" presStyleCnt="6" custScaleX="157655" custScaleY="108917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4FAB8AD1-32A8-43EB-8595-A57B04245E88}" type="pres">
      <dgm:prSet presAssocID="{A0B8A7C4-B1CB-412B-B129-3250FFF5C797}" presName="rootConnector" presStyleLbl="node3" presStyleIdx="3" presStyleCnt="6"/>
      <dgm:spPr/>
      <dgm:t>
        <a:bodyPr/>
        <a:lstStyle/>
        <a:p>
          <a:endParaRPr lang="tr-TR"/>
        </a:p>
      </dgm:t>
    </dgm:pt>
    <dgm:pt modelId="{65A167D8-DBD1-421F-8AC5-915618C1137A}" type="pres">
      <dgm:prSet presAssocID="{A0B8A7C4-B1CB-412B-B129-3250FFF5C797}" presName="hierChild4" presStyleCnt="0"/>
      <dgm:spPr/>
    </dgm:pt>
    <dgm:pt modelId="{4F15F2D4-11C3-43C2-B080-3A12BE9F10D6}" type="pres">
      <dgm:prSet presAssocID="{A0B8A7C4-B1CB-412B-B129-3250FFF5C797}" presName="hierChild5" presStyleCnt="0"/>
      <dgm:spPr/>
    </dgm:pt>
    <dgm:pt modelId="{01F41EF9-612E-45CB-8164-80E002F1A065}" type="pres">
      <dgm:prSet presAssocID="{1DBE29EC-E0FD-4E0C-9035-87F5B2E45099}" presName="hierChild5" presStyleCnt="0"/>
      <dgm:spPr/>
    </dgm:pt>
    <dgm:pt modelId="{F85424B2-6971-40B9-BCDD-A6BA583FA178}" type="pres">
      <dgm:prSet presAssocID="{4EBBD997-48C8-4E5F-A5AD-81A5A7AFA210}" presName="Name37" presStyleLbl="parChTrans1D2" presStyleIdx="4" presStyleCnt="6"/>
      <dgm:spPr/>
      <dgm:t>
        <a:bodyPr/>
        <a:lstStyle/>
        <a:p>
          <a:endParaRPr lang="tr-TR"/>
        </a:p>
      </dgm:t>
    </dgm:pt>
    <dgm:pt modelId="{3B103906-C310-4688-AC77-B5A99478CDD1}" type="pres">
      <dgm:prSet presAssocID="{E071AF04-06D1-4853-8C64-B86773FC9DEE}" presName="hierRoot2" presStyleCnt="0">
        <dgm:presLayoutVars>
          <dgm:hierBranch val="init"/>
        </dgm:presLayoutVars>
      </dgm:prSet>
      <dgm:spPr/>
    </dgm:pt>
    <dgm:pt modelId="{29621FC7-DC25-4409-8211-82556517BE36}" type="pres">
      <dgm:prSet presAssocID="{E071AF04-06D1-4853-8C64-B86773FC9DEE}" presName="rootComposite" presStyleCnt="0"/>
      <dgm:spPr/>
    </dgm:pt>
    <dgm:pt modelId="{5CA16C3F-871C-4583-B2AC-582E08228A44}" type="pres">
      <dgm:prSet presAssocID="{E071AF04-06D1-4853-8C64-B86773FC9DEE}" presName="rootText" presStyleLbl="node2" presStyleIdx="4" presStyleCnt="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88EC8947-5CBB-4DC7-8174-36524B68FBCE}" type="pres">
      <dgm:prSet presAssocID="{E071AF04-06D1-4853-8C64-B86773FC9DEE}" presName="rootConnector" presStyleLbl="node2" presStyleIdx="4" presStyleCnt="6"/>
      <dgm:spPr/>
      <dgm:t>
        <a:bodyPr/>
        <a:lstStyle/>
        <a:p>
          <a:endParaRPr lang="tr-TR"/>
        </a:p>
      </dgm:t>
    </dgm:pt>
    <dgm:pt modelId="{8D18452D-DCB9-448D-91C7-B87F69F28F03}" type="pres">
      <dgm:prSet presAssocID="{E071AF04-06D1-4853-8C64-B86773FC9DEE}" presName="hierChild4" presStyleCnt="0"/>
      <dgm:spPr/>
    </dgm:pt>
    <dgm:pt modelId="{321F6D91-DE26-415C-A121-4897F784EFC4}" type="pres">
      <dgm:prSet presAssocID="{A07C2181-1F9A-4EF9-B9DD-2E91906B79FF}" presName="Name37" presStyleLbl="parChTrans1D3" presStyleIdx="4" presStyleCnt="6"/>
      <dgm:spPr/>
      <dgm:t>
        <a:bodyPr/>
        <a:lstStyle/>
        <a:p>
          <a:endParaRPr lang="tr-TR"/>
        </a:p>
      </dgm:t>
    </dgm:pt>
    <dgm:pt modelId="{2BB7B2D2-A8E4-4C42-9D47-AACC447DD3B8}" type="pres">
      <dgm:prSet presAssocID="{90D9B343-A3A2-4B74-8CC5-78FA3BFB5256}" presName="hierRoot2" presStyleCnt="0">
        <dgm:presLayoutVars>
          <dgm:hierBranch val="init"/>
        </dgm:presLayoutVars>
      </dgm:prSet>
      <dgm:spPr/>
    </dgm:pt>
    <dgm:pt modelId="{1A6CB731-A987-4D5E-B90B-E16E00AC4647}" type="pres">
      <dgm:prSet presAssocID="{90D9B343-A3A2-4B74-8CC5-78FA3BFB5256}" presName="rootComposite" presStyleCnt="0"/>
      <dgm:spPr/>
    </dgm:pt>
    <dgm:pt modelId="{0279AB0C-C2B2-416D-8A05-1FE21E60B986}" type="pres">
      <dgm:prSet presAssocID="{90D9B343-A3A2-4B74-8CC5-78FA3BFB5256}" presName="rootText" presStyleLbl="node3" presStyleIdx="4" presStyleCnt="6" custScaleX="157655" custScaleY="108917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99ADA49B-FBEE-4940-874D-53926A09F995}" type="pres">
      <dgm:prSet presAssocID="{90D9B343-A3A2-4B74-8CC5-78FA3BFB5256}" presName="rootConnector" presStyleLbl="node3" presStyleIdx="4" presStyleCnt="6"/>
      <dgm:spPr/>
      <dgm:t>
        <a:bodyPr/>
        <a:lstStyle/>
        <a:p>
          <a:endParaRPr lang="tr-TR"/>
        </a:p>
      </dgm:t>
    </dgm:pt>
    <dgm:pt modelId="{9EC827DD-16A0-4154-948A-C15CC9FA0492}" type="pres">
      <dgm:prSet presAssocID="{90D9B343-A3A2-4B74-8CC5-78FA3BFB5256}" presName="hierChild4" presStyleCnt="0"/>
      <dgm:spPr/>
    </dgm:pt>
    <dgm:pt modelId="{3434973D-EE0F-498E-BC0E-78EF9F25D636}" type="pres">
      <dgm:prSet presAssocID="{90D9B343-A3A2-4B74-8CC5-78FA3BFB5256}" presName="hierChild5" presStyleCnt="0"/>
      <dgm:spPr/>
    </dgm:pt>
    <dgm:pt modelId="{D4063170-F597-4251-AF39-89E081AC1CD7}" type="pres">
      <dgm:prSet presAssocID="{E071AF04-06D1-4853-8C64-B86773FC9DEE}" presName="hierChild5" presStyleCnt="0"/>
      <dgm:spPr/>
    </dgm:pt>
    <dgm:pt modelId="{37EB8476-B9D8-4A2C-A35A-5EBE0CFB6FD4}" type="pres">
      <dgm:prSet presAssocID="{CAD3F36E-177F-4E74-A0D6-92079086FDFF}" presName="Name37" presStyleLbl="parChTrans1D2" presStyleIdx="5" presStyleCnt="6"/>
      <dgm:spPr/>
      <dgm:t>
        <a:bodyPr/>
        <a:lstStyle/>
        <a:p>
          <a:endParaRPr lang="tr-TR"/>
        </a:p>
      </dgm:t>
    </dgm:pt>
    <dgm:pt modelId="{613C317F-2911-460B-98F8-FDBC5A0810F4}" type="pres">
      <dgm:prSet presAssocID="{D3D31962-4846-4BAC-9435-F5DAF501BA19}" presName="hierRoot2" presStyleCnt="0">
        <dgm:presLayoutVars>
          <dgm:hierBranch val="init"/>
        </dgm:presLayoutVars>
      </dgm:prSet>
      <dgm:spPr/>
    </dgm:pt>
    <dgm:pt modelId="{A0F9E92D-8B66-4CBB-AC5D-7D319E27A3D2}" type="pres">
      <dgm:prSet presAssocID="{D3D31962-4846-4BAC-9435-F5DAF501BA19}" presName="rootComposite" presStyleCnt="0"/>
      <dgm:spPr/>
    </dgm:pt>
    <dgm:pt modelId="{3E3AF08F-B234-4050-ABFE-2A2DC5970B65}" type="pres">
      <dgm:prSet presAssocID="{D3D31962-4846-4BAC-9435-F5DAF501BA19}" presName="rootText" presStyleLbl="node2" presStyleIdx="5" presStyleCnt="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679FCC90-A359-4CA6-A524-88919154037E}" type="pres">
      <dgm:prSet presAssocID="{D3D31962-4846-4BAC-9435-F5DAF501BA19}" presName="rootConnector" presStyleLbl="node2" presStyleIdx="5" presStyleCnt="6"/>
      <dgm:spPr/>
      <dgm:t>
        <a:bodyPr/>
        <a:lstStyle/>
        <a:p>
          <a:endParaRPr lang="tr-TR"/>
        </a:p>
      </dgm:t>
    </dgm:pt>
    <dgm:pt modelId="{19EDE046-D4BA-4D9F-BF95-E921739D7981}" type="pres">
      <dgm:prSet presAssocID="{D3D31962-4846-4BAC-9435-F5DAF501BA19}" presName="hierChild4" presStyleCnt="0"/>
      <dgm:spPr/>
    </dgm:pt>
    <dgm:pt modelId="{54B11E71-ED48-4F9A-B78E-1F9B676FC174}" type="pres">
      <dgm:prSet presAssocID="{2EE34D14-B43A-407E-977B-A91640AFDAA9}" presName="Name37" presStyleLbl="parChTrans1D3" presStyleIdx="5" presStyleCnt="6"/>
      <dgm:spPr/>
      <dgm:t>
        <a:bodyPr/>
        <a:lstStyle/>
        <a:p>
          <a:endParaRPr lang="tr-TR"/>
        </a:p>
      </dgm:t>
    </dgm:pt>
    <dgm:pt modelId="{F1130261-F644-4272-95B0-00831FB996EE}" type="pres">
      <dgm:prSet presAssocID="{09D04F95-4853-48B6-837B-61A981529E19}" presName="hierRoot2" presStyleCnt="0">
        <dgm:presLayoutVars>
          <dgm:hierBranch val="init"/>
        </dgm:presLayoutVars>
      </dgm:prSet>
      <dgm:spPr/>
    </dgm:pt>
    <dgm:pt modelId="{3AD35FCA-E933-4300-825F-CA0D23EB8AF0}" type="pres">
      <dgm:prSet presAssocID="{09D04F95-4853-48B6-837B-61A981529E19}" presName="rootComposite" presStyleCnt="0"/>
      <dgm:spPr/>
    </dgm:pt>
    <dgm:pt modelId="{225E9608-D9CF-45CB-8CFB-736C8FCF0367}" type="pres">
      <dgm:prSet presAssocID="{09D04F95-4853-48B6-837B-61A981529E19}" presName="rootText" presStyleLbl="node3" presStyleIdx="5" presStyleCnt="6" custScaleX="157655" custScaleY="108917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1238D10B-0772-4FED-83FA-4BA5B7CDC10C}" type="pres">
      <dgm:prSet presAssocID="{09D04F95-4853-48B6-837B-61A981529E19}" presName="rootConnector" presStyleLbl="node3" presStyleIdx="5" presStyleCnt="6"/>
      <dgm:spPr/>
      <dgm:t>
        <a:bodyPr/>
        <a:lstStyle/>
        <a:p>
          <a:endParaRPr lang="tr-TR"/>
        </a:p>
      </dgm:t>
    </dgm:pt>
    <dgm:pt modelId="{5D5264A0-6323-44FB-B0E3-3E725589188A}" type="pres">
      <dgm:prSet presAssocID="{09D04F95-4853-48B6-837B-61A981529E19}" presName="hierChild4" presStyleCnt="0"/>
      <dgm:spPr/>
    </dgm:pt>
    <dgm:pt modelId="{A4C1E18C-1746-4BA3-8D9F-649D5F2BFAA2}" type="pres">
      <dgm:prSet presAssocID="{09D04F95-4853-48B6-837B-61A981529E19}" presName="hierChild5" presStyleCnt="0"/>
      <dgm:spPr/>
    </dgm:pt>
    <dgm:pt modelId="{1DD2FDB1-DC21-44E0-9FE8-BF7429BC9D05}" type="pres">
      <dgm:prSet presAssocID="{D3D31962-4846-4BAC-9435-F5DAF501BA19}" presName="hierChild5" presStyleCnt="0"/>
      <dgm:spPr/>
    </dgm:pt>
    <dgm:pt modelId="{C707AD6F-EDFD-42C2-9CF4-B8D91FAD5F1E}" type="pres">
      <dgm:prSet presAssocID="{93415260-1EB1-4108-ACDF-4D2C7D310AF9}" presName="hierChild3" presStyleCnt="0"/>
      <dgm:spPr/>
    </dgm:pt>
  </dgm:ptLst>
  <dgm:cxnLst>
    <dgm:cxn modelId="{51464381-C461-4E08-B31C-24540092B881}" type="presOf" srcId="{A07C2181-1F9A-4EF9-B9DD-2E91906B79FF}" destId="{321F6D91-DE26-415C-A121-4897F784EFC4}" srcOrd="0" destOrd="0" presId="urn:microsoft.com/office/officeart/2005/8/layout/orgChart1"/>
    <dgm:cxn modelId="{82E5EC11-4214-4BCA-951F-A9CA220ED7B7}" type="presOf" srcId="{1343F4C4-E8F6-432D-925E-63E631D7D88F}" destId="{7005AF6D-B01B-46C5-B304-33229D28C59A}" srcOrd="0" destOrd="0" presId="urn:microsoft.com/office/officeart/2005/8/layout/orgChart1"/>
    <dgm:cxn modelId="{14EF4A5E-5610-444C-BB38-510F3C1207CB}" type="presOf" srcId="{50E4CEC1-D93B-43F5-96DB-DCC45E6E550A}" destId="{B8994A56-3657-4BA5-8AC4-034B117C85DE}" srcOrd="1" destOrd="0" presId="urn:microsoft.com/office/officeart/2005/8/layout/orgChart1"/>
    <dgm:cxn modelId="{D8BD9555-889A-479F-AABD-B183AAF4CB2B}" type="presOf" srcId="{50E4CEC1-D93B-43F5-96DB-DCC45E6E550A}" destId="{027CFEDE-D96A-40FC-9614-6A7C5C65FEA2}" srcOrd="0" destOrd="0" presId="urn:microsoft.com/office/officeart/2005/8/layout/orgChart1"/>
    <dgm:cxn modelId="{E5AA18FB-3164-46FA-AA6F-E5E3331BD4AB}" type="presOf" srcId="{1DBE29EC-E0FD-4E0C-9035-87F5B2E45099}" destId="{5C288F96-F511-4B58-99A0-62211B7DE005}" srcOrd="0" destOrd="0" presId="urn:microsoft.com/office/officeart/2005/8/layout/orgChart1"/>
    <dgm:cxn modelId="{75D2ED7C-2670-4BFA-AA96-1158E35A083F}" type="presOf" srcId="{4EB24CB8-B6B1-425D-85E7-A88486E74C28}" destId="{D90584EA-E22F-4E05-90D8-CD21033A0431}" srcOrd="0" destOrd="0" presId="urn:microsoft.com/office/officeart/2005/8/layout/orgChart1"/>
    <dgm:cxn modelId="{A3287717-594D-41CF-A77A-375EFAB63A7A}" type="presOf" srcId="{D3D31962-4846-4BAC-9435-F5DAF501BA19}" destId="{679FCC90-A359-4CA6-A524-88919154037E}" srcOrd="1" destOrd="0" presId="urn:microsoft.com/office/officeart/2005/8/layout/orgChart1"/>
    <dgm:cxn modelId="{A706CD25-7804-4C10-B5BD-82E35EE5C84E}" type="presOf" srcId="{E94691D5-6844-4059-BD8C-C86EF649ABE0}" destId="{A7A0E7E4-5AED-40E6-B9F5-C44240F3907B}" srcOrd="0" destOrd="0" presId="urn:microsoft.com/office/officeart/2005/8/layout/orgChart1"/>
    <dgm:cxn modelId="{C94923C2-7854-402D-A311-E953B43E8A5A}" type="presOf" srcId="{6A6AD802-E631-46CE-B286-466091E062CB}" destId="{F4C1A40C-90B6-4730-898C-FA7CD8048DB4}" srcOrd="0" destOrd="0" presId="urn:microsoft.com/office/officeart/2005/8/layout/orgChart1"/>
    <dgm:cxn modelId="{01C652A7-6C2B-4011-85D4-5BC09FF8F391}" type="presOf" srcId="{D3D31962-4846-4BAC-9435-F5DAF501BA19}" destId="{3E3AF08F-B234-4050-ABFE-2A2DC5970B65}" srcOrd="0" destOrd="0" presId="urn:microsoft.com/office/officeart/2005/8/layout/orgChart1"/>
    <dgm:cxn modelId="{A443C64C-8170-431D-A2C9-26CEFED3C212}" type="presOf" srcId="{CAD3F36E-177F-4E74-A0D6-92079086FDFF}" destId="{37EB8476-B9D8-4A2C-A35A-5EBE0CFB6FD4}" srcOrd="0" destOrd="0" presId="urn:microsoft.com/office/officeart/2005/8/layout/orgChart1"/>
    <dgm:cxn modelId="{D34B670F-44E0-4D8B-AFD8-F33D975DBED0}" type="presOf" srcId="{56C253F1-7166-4898-A1CB-50208CA26916}" destId="{03C35CF6-1858-42E6-BCE2-B3DD94B2702E}" srcOrd="0" destOrd="0" presId="urn:microsoft.com/office/officeart/2005/8/layout/orgChart1"/>
    <dgm:cxn modelId="{B26C336D-1C67-4BF0-A279-F039C506E08D}" srcId="{D3D31962-4846-4BAC-9435-F5DAF501BA19}" destId="{09D04F95-4853-48B6-837B-61A981529E19}" srcOrd="0" destOrd="0" parTransId="{2EE34D14-B43A-407E-977B-A91640AFDAA9}" sibTransId="{9C6D917A-DABB-4961-87B7-C0C38B4F38FF}"/>
    <dgm:cxn modelId="{E70D47D7-4251-452E-BAD9-A6F693404968}" type="presOf" srcId="{D93AC85D-45FE-4319-8A59-91FFC59A86D2}" destId="{3A223ECB-48F6-463F-BEAC-87EBB435C881}" srcOrd="1" destOrd="0" presId="urn:microsoft.com/office/officeart/2005/8/layout/orgChart1"/>
    <dgm:cxn modelId="{F549CF59-6605-45DB-94D6-928899060F59}" type="presOf" srcId="{93415260-1EB1-4108-ACDF-4D2C7D310AF9}" destId="{1FAC3CCF-DF07-49C3-8662-9527D1708D2F}" srcOrd="0" destOrd="0" presId="urn:microsoft.com/office/officeart/2005/8/layout/orgChart1"/>
    <dgm:cxn modelId="{E0E6864A-0E26-4576-A206-3F2316943C90}" type="presOf" srcId="{93415260-1EB1-4108-ACDF-4D2C7D310AF9}" destId="{883A4B9D-CDC6-430A-A0ED-E3CBB13D5C8A}" srcOrd="1" destOrd="0" presId="urn:microsoft.com/office/officeart/2005/8/layout/orgChart1"/>
    <dgm:cxn modelId="{905F4153-376D-4D89-A317-A8E0C47F24CD}" type="presOf" srcId="{56F34F97-FBB2-4739-BC0A-6212BFC3AB34}" destId="{AFD288E6-1C1F-453D-B84B-D8DDEDAD7D30}" srcOrd="0" destOrd="0" presId="urn:microsoft.com/office/officeart/2005/8/layout/orgChart1"/>
    <dgm:cxn modelId="{D86133AF-857C-4D4A-B247-4C5C43C95640}" srcId="{93415260-1EB1-4108-ACDF-4D2C7D310AF9}" destId="{50E4CEC1-D93B-43F5-96DB-DCC45E6E550A}" srcOrd="1" destOrd="0" parTransId="{03C4DE56-6B95-42FE-9D8C-73231661F255}" sibTransId="{2F757D1C-80EB-4A63-807A-D0B56157D8BD}"/>
    <dgm:cxn modelId="{A3613BC7-0DCD-4FB8-9216-A61623C98B96}" type="presOf" srcId="{B3435C1F-D3C2-4382-9638-1DE3A291FED1}" destId="{0B3DFBD1-0BF9-4B87-B79F-91E4CB8C3F23}" srcOrd="0" destOrd="0" presId="urn:microsoft.com/office/officeart/2005/8/layout/orgChart1"/>
    <dgm:cxn modelId="{C805B06D-73C2-43E0-BC30-DDA179DE7C2B}" srcId="{50E4CEC1-D93B-43F5-96DB-DCC45E6E550A}" destId="{6A6AD802-E631-46CE-B286-466091E062CB}" srcOrd="0" destOrd="0" parTransId="{B3435C1F-D3C2-4382-9638-1DE3A291FED1}" sibTransId="{B5DF76E6-5C58-4579-B539-6E73D0BAF1BB}"/>
    <dgm:cxn modelId="{A4B6EFFF-BE5A-4F53-9F75-949D6A7C6211}" type="presOf" srcId="{56F34F97-FBB2-4739-BC0A-6212BFC3AB34}" destId="{D374C9FF-426A-4B32-9F48-B1E1164AE52C}" srcOrd="1" destOrd="0" presId="urn:microsoft.com/office/officeart/2005/8/layout/orgChart1"/>
    <dgm:cxn modelId="{6524EDF6-47DC-4F72-B6FC-996EF196D70F}" srcId="{DF56A4FE-4DA6-45CE-9949-C0D5E7893E30}" destId="{93415260-1EB1-4108-ACDF-4D2C7D310AF9}" srcOrd="0" destOrd="0" parTransId="{409B7946-D2D0-48E8-B8DE-C6778E3FDDAA}" sibTransId="{5764DE69-C552-4C92-B468-081F79A2BEB9}"/>
    <dgm:cxn modelId="{849AA59B-94B7-4E7A-8216-04C1C8CCC77D}" type="presOf" srcId="{ED281499-6F33-4C0D-8FCC-D066DD6A2366}" destId="{8EA89B08-BC26-422D-8B85-27F43E62605B}" srcOrd="0" destOrd="0" presId="urn:microsoft.com/office/officeart/2005/8/layout/orgChart1"/>
    <dgm:cxn modelId="{694B6C29-3921-4EA8-ABE1-F3C6FF078DBE}" type="presOf" srcId="{09D04F95-4853-48B6-837B-61A981529E19}" destId="{225E9608-D9CF-45CB-8CFB-736C8FCF0367}" srcOrd="0" destOrd="0" presId="urn:microsoft.com/office/officeart/2005/8/layout/orgChart1"/>
    <dgm:cxn modelId="{A3B3FCA8-49DB-48ED-A005-D899E6CAE5C8}" type="presOf" srcId="{2EE34D14-B43A-407E-977B-A91640AFDAA9}" destId="{54B11E71-ED48-4F9A-B78E-1F9B676FC174}" srcOrd="0" destOrd="0" presId="urn:microsoft.com/office/officeart/2005/8/layout/orgChart1"/>
    <dgm:cxn modelId="{D65C47B8-F1E4-4856-B004-686858EECD6B}" type="presOf" srcId="{4EBBD997-48C8-4E5F-A5AD-81A5A7AFA210}" destId="{F85424B2-6971-40B9-BCDD-A6BA583FA178}" srcOrd="0" destOrd="0" presId="urn:microsoft.com/office/officeart/2005/8/layout/orgChart1"/>
    <dgm:cxn modelId="{1F5BA082-FB8C-4AEB-8BBE-D451B486A5DD}" srcId="{D93AC85D-45FE-4319-8A59-91FFC59A86D2}" destId="{56C253F1-7166-4898-A1CB-50208CA26916}" srcOrd="0" destOrd="0" parTransId="{73A42746-F568-4C64-B461-7D606171C5D2}" sibTransId="{0750A137-2E8A-4FFD-B29B-00EF5F3AFA20}"/>
    <dgm:cxn modelId="{36F3D182-B862-473C-B29C-A7323A928D18}" srcId="{1DBE29EC-E0FD-4E0C-9035-87F5B2E45099}" destId="{A0B8A7C4-B1CB-412B-B129-3250FFF5C797}" srcOrd="0" destOrd="0" parTransId="{E94691D5-6844-4059-BD8C-C86EF649ABE0}" sibTransId="{BC06C086-5140-4393-B5BE-CA043B8D2899}"/>
    <dgm:cxn modelId="{868027CD-AF0A-462F-A50B-429B187D9846}" srcId="{4EB24CB8-B6B1-425D-85E7-A88486E74C28}" destId="{56F34F97-FBB2-4739-BC0A-6212BFC3AB34}" srcOrd="0" destOrd="0" parTransId="{1343F4C4-E8F6-432D-925E-63E631D7D88F}" sibTransId="{E1044D2D-5640-4899-A6BF-6ADEE98889B3}"/>
    <dgm:cxn modelId="{B7CD07DA-2A60-4DAB-B5BC-807937A217FF}" srcId="{93415260-1EB1-4108-ACDF-4D2C7D310AF9}" destId="{E071AF04-06D1-4853-8C64-B86773FC9DEE}" srcOrd="4" destOrd="0" parTransId="{4EBBD997-48C8-4E5F-A5AD-81A5A7AFA210}" sibTransId="{41A7E37C-655E-4288-8446-64BC36A4859E}"/>
    <dgm:cxn modelId="{A84DD1EB-5413-4067-B935-442F0B7FC54E}" type="presOf" srcId="{90D9B343-A3A2-4B74-8CC5-78FA3BFB5256}" destId="{0279AB0C-C2B2-416D-8A05-1FE21E60B986}" srcOrd="0" destOrd="0" presId="urn:microsoft.com/office/officeart/2005/8/layout/orgChart1"/>
    <dgm:cxn modelId="{8A1DDFB8-15D1-4F77-B48D-AE31E5DF2EBD}" srcId="{93415260-1EB1-4108-ACDF-4D2C7D310AF9}" destId="{D3D31962-4846-4BAC-9435-F5DAF501BA19}" srcOrd="5" destOrd="0" parTransId="{CAD3F36E-177F-4E74-A0D6-92079086FDFF}" sibTransId="{1A67789D-0ACF-4102-94C3-6E7936827857}"/>
    <dgm:cxn modelId="{B5AC3ABF-19DB-4BEA-A246-50342B14CFCC}" srcId="{93415260-1EB1-4108-ACDF-4D2C7D310AF9}" destId="{4EB24CB8-B6B1-425D-85E7-A88486E74C28}" srcOrd="0" destOrd="0" parTransId="{7B69C2DE-01AD-49FD-B347-D4210BCE0E5E}" sibTransId="{CD90B418-9A1F-4AA1-9C1D-A9B610A087C4}"/>
    <dgm:cxn modelId="{681AA32A-B891-4D52-AF1D-F6AB0DE9CAE8}" type="presOf" srcId="{6A6AD802-E631-46CE-B286-466091E062CB}" destId="{2163B483-D218-43E8-8231-AB43BEBEDE59}" srcOrd="1" destOrd="0" presId="urn:microsoft.com/office/officeart/2005/8/layout/orgChart1"/>
    <dgm:cxn modelId="{489BE811-B756-4883-AB21-14D62FF77423}" srcId="{E071AF04-06D1-4853-8C64-B86773FC9DEE}" destId="{90D9B343-A3A2-4B74-8CC5-78FA3BFB5256}" srcOrd="0" destOrd="0" parTransId="{A07C2181-1F9A-4EF9-B9DD-2E91906B79FF}" sibTransId="{C9C568F6-7048-424D-88D1-567D5B28D6D8}"/>
    <dgm:cxn modelId="{276A2FC4-9262-467B-8B40-B6386CA63978}" type="presOf" srcId="{09D04F95-4853-48B6-837B-61A981529E19}" destId="{1238D10B-0772-4FED-83FA-4BA5B7CDC10C}" srcOrd="1" destOrd="0" presId="urn:microsoft.com/office/officeart/2005/8/layout/orgChart1"/>
    <dgm:cxn modelId="{F51A3A2E-5B9F-4EA4-86E1-B0733ED816BA}" type="presOf" srcId="{03C4DE56-6B95-42FE-9D8C-73231661F255}" destId="{8FD82946-92AE-42A8-B676-0630B8351CC0}" srcOrd="0" destOrd="0" presId="urn:microsoft.com/office/officeart/2005/8/layout/orgChart1"/>
    <dgm:cxn modelId="{F896F968-6195-468E-B33F-0D366D2BDA89}" type="presOf" srcId="{D93AC85D-45FE-4319-8A59-91FFC59A86D2}" destId="{7CB961E5-7C64-4CDB-8D1A-0ABCA9DB959E}" srcOrd="0" destOrd="0" presId="urn:microsoft.com/office/officeart/2005/8/layout/orgChart1"/>
    <dgm:cxn modelId="{70381FFD-A1ED-4CF6-BC01-11A87FDD4571}" type="presOf" srcId="{90D9B343-A3A2-4B74-8CC5-78FA3BFB5256}" destId="{99ADA49B-FBEE-4940-874D-53926A09F995}" srcOrd="1" destOrd="0" presId="urn:microsoft.com/office/officeart/2005/8/layout/orgChart1"/>
    <dgm:cxn modelId="{C7A6A184-6037-4DAE-98BA-E24CC5EB463D}" type="presOf" srcId="{CF86E512-14A3-4562-A3E0-3CBC5F357A09}" destId="{BC3208D9-7C86-4162-AFE2-FC785337EDB7}" srcOrd="0" destOrd="0" presId="urn:microsoft.com/office/officeart/2005/8/layout/orgChart1"/>
    <dgm:cxn modelId="{E265D890-95A3-4393-9273-789FFE389C5D}" type="presOf" srcId="{A0B8A7C4-B1CB-412B-B129-3250FFF5C797}" destId="{F45084AE-550F-4649-82FF-F110303E5408}" srcOrd="0" destOrd="0" presId="urn:microsoft.com/office/officeart/2005/8/layout/orgChart1"/>
    <dgm:cxn modelId="{4CA4C9B0-661E-47FC-ACE1-663882E7BF32}" type="presOf" srcId="{E071AF04-06D1-4853-8C64-B86773FC9DEE}" destId="{5CA16C3F-871C-4583-B2AC-582E08228A44}" srcOrd="0" destOrd="0" presId="urn:microsoft.com/office/officeart/2005/8/layout/orgChart1"/>
    <dgm:cxn modelId="{F3D23B9E-3E7F-46E0-9CFB-DA3BA92873CC}" srcId="{93415260-1EB1-4108-ACDF-4D2C7D310AF9}" destId="{D93AC85D-45FE-4319-8A59-91FFC59A86D2}" srcOrd="2" destOrd="0" parTransId="{CF86E512-14A3-4562-A3E0-3CBC5F357A09}" sibTransId="{B589BA3D-EE88-49FA-AC3F-1517AB72935B}"/>
    <dgm:cxn modelId="{18E6B8DA-E8CE-4762-B048-C1AAB0AAED2D}" type="presOf" srcId="{E071AF04-06D1-4853-8C64-B86773FC9DEE}" destId="{88EC8947-5CBB-4DC7-8174-36524B68FBCE}" srcOrd="1" destOrd="0" presId="urn:microsoft.com/office/officeart/2005/8/layout/orgChart1"/>
    <dgm:cxn modelId="{04467D3E-831C-4AD7-97F3-F1FD1FEE0982}" type="presOf" srcId="{73A42746-F568-4C64-B461-7D606171C5D2}" destId="{312FDE19-8107-4E5B-927F-8CAE3C560DA8}" srcOrd="0" destOrd="0" presId="urn:microsoft.com/office/officeart/2005/8/layout/orgChart1"/>
    <dgm:cxn modelId="{EC9FE954-DCF4-4628-9C50-99589FDDA6C0}" type="presOf" srcId="{56C253F1-7166-4898-A1CB-50208CA26916}" destId="{5324E182-E377-48A6-92BC-E1D0CC84B03E}" srcOrd="1" destOrd="0" presId="urn:microsoft.com/office/officeart/2005/8/layout/orgChart1"/>
    <dgm:cxn modelId="{FDCA01FD-4C68-43D9-8665-45D123A80A0B}" type="presOf" srcId="{DF56A4FE-4DA6-45CE-9949-C0D5E7893E30}" destId="{6E55F23B-8B67-47D9-817D-0DDADD45CC8C}" srcOrd="0" destOrd="0" presId="urn:microsoft.com/office/officeart/2005/8/layout/orgChart1"/>
    <dgm:cxn modelId="{DF7FDF05-5913-451F-A634-F86E8548DAEA}" type="presOf" srcId="{7B69C2DE-01AD-49FD-B347-D4210BCE0E5E}" destId="{8F8D4142-14BF-4866-A92A-4139C3430BD8}" srcOrd="0" destOrd="0" presId="urn:microsoft.com/office/officeart/2005/8/layout/orgChart1"/>
    <dgm:cxn modelId="{C74CDA55-A995-43CE-83A1-15A968E3F147}" type="presOf" srcId="{4EB24CB8-B6B1-425D-85E7-A88486E74C28}" destId="{F751994E-E110-4FC4-ACC5-5EF46EB1DD45}" srcOrd="1" destOrd="0" presId="urn:microsoft.com/office/officeart/2005/8/layout/orgChart1"/>
    <dgm:cxn modelId="{EC291B41-3DD7-478D-8E99-B5EE48997E7B}" srcId="{93415260-1EB1-4108-ACDF-4D2C7D310AF9}" destId="{1DBE29EC-E0FD-4E0C-9035-87F5B2E45099}" srcOrd="3" destOrd="0" parTransId="{ED281499-6F33-4C0D-8FCC-D066DD6A2366}" sibTransId="{92004363-4547-44E9-84AF-A4B567854E30}"/>
    <dgm:cxn modelId="{2FDB4B54-93D2-4D6B-8AD1-3F0634756047}" type="presOf" srcId="{A0B8A7C4-B1CB-412B-B129-3250FFF5C797}" destId="{4FAB8AD1-32A8-43EB-8595-A57B04245E88}" srcOrd="1" destOrd="0" presId="urn:microsoft.com/office/officeart/2005/8/layout/orgChart1"/>
    <dgm:cxn modelId="{1D314B80-C0BF-4CB5-ABBC-328B21321D46}" type="presOf" srcId="{1DBE29EC-E0FD-4E0C-9035-87F5B2E45099}" destId="{CAFDD761-5F00-4002-8D1E-52D2DB932F5A}" srcOrd="1" destOrd="0" presId="urn:microsoft.com/office/officeart/2005/8/layout/orgChart1"/>
    <dgm:cxn modelId="{7D9A320A-7106-496C-95DB-53FE43C5439E}" type="presParOf" srcId="{6E55F23B-8B67-47D9-817D-0DDADD45CC8C}" destId="{73075493-4B9F-4996-AEE1-B35A81D9AD02}" srcOrd="0" destOrd="0" presId="urn:microsoft.com/office/officeart/2005/8/layout/orgChart1"/>
    <dgm:cxn modelId="{D1C61D65-7F4F-4334-86BA-2E1B710829C2}" type="presParOf" srcId="{73075493-4B9F-4996-AEE1-B35A81D9AD02}" destId="{26EE150B-F24B-46F4-B82D-6FF3A6481254}" srcOrd="0" destOrd="0" presId="urn:microsoft.com/office/officeart/2005/8/layout/orgChart1"/>
    <dgm:cxn modelId="{E2EECCE8-8A8E-4A85-8E88-89E2DF81F4BA}" type="presParOf" srcId="{26EE150B-F24B-46F4-B82D-6FF3A6481254}" destId="{1FAC3CCF-DF07-49C3-8662-9527D1708D2F}" srcOrd="0" destOrd="0" presId="urn:microsoft.com/office/officeart/2005/8/layout/orgChart1"/>
    <dgm:cxn modelId="{04A52B3E-6074-4248-8273-7C355B5B3816}" type="presParOf" srcId="{26EE150B-F24B-46F4-B82D-6FF3A6481254}" destId="{883A4B9D-CDC6-430A-A0ED-E3CBB13D5C8A}" srcOrd="1" destOrd="0" presId="urn:microsoft.com/office/officeart/2005/8/layout/orgChart1"/>
    <dgm:cxn modelId="{AF9A05CE-C0F1-425D-A7B3-85BF646EE28E}" type="presParOf" srcId="{73075493-4B9F-4996-AEE1-B35A81D9AD02}" destId="{06E5E926-626D-4E71-8C57-DF302720A925}" srcOrd="1" destOrd="0" presId="urn:microsoft.com/office/officeart/2005/8/layout/orgChart1"/>
    <dgm:cxn modelId="{122AB59B-18CD-4137-8D14-B087F7BA8EEB}" type="presParOf" srcId="{06E5E926-626D-4E71-8C57-DF302720A925}" destId="{8F8D4142-14BF-4866-A92A-4139C3430BD8}" srcOrd="0" destOrd="0" presId="urn:microsoft.com/office/officeart/2005/8/layout/orgChart1"/>
    <dgm:cxn modelId="{E3DEE6D9-B681-4751-A27E-CB259B25E56A}" type="presParOf" srcId="{06E5E926-626D-4E71-8C57-DF302720A925}" destId="{A469AF17-EFF6-4CF6-8755-5BF11E2370ED}" srcOrd="1" destOrd="0" presId="urn:microsoft.com/office/officeart/2005/8/layout/orgChart1"/>
    <dgm:cxn modelId="{2BF68161-0B7B-419E-84BE-8C7B42DFADAB}" type="presParOf" srcId="{A469AF17-EFF6-4CF6-8755-5BF11E2370ED}" destId="{486775A2-2D5C-4A92-953D-5A73F0B5C219}" srcOrd="0" destOrd="0" presId="urn:microsoft.com/office/officeart/2005/8/layout/orgChart1"/>
    <dgm:cxn modelId="{18E2D13C-8060-4075-BF45-C50CC3EE4902}" type="presParOf" srcId="{486775A2-2D5C-4A92-953D-5A73F0B5C219}" destId="{D90584EA-E22F-4E05-90D8-CD21033A0431}" srcOrd="0" destOrd="0" presId="urn:microsoft.com/office/officeart/2005/8/layout/orgChart1"/>
    <dgm:cxn modelId="{386C8683-3AAC-4746-BF82-F557680D2D9B}" type="presParOf" srcId="{486775A2-2D5C-4A92-953D-5A73F0B5C219}" destId="{F751994E-E110-4FC4-ACC5-5EF46EB1DD45}" srcOrd="1" destOrd="0" presId="urn:microsoft.com/office/officeart/2005/8/layout/orgChart1"/>
    <dgm:cxn modelId="{B178A217-ECEC-4E33-BF9D-58C6A159A4DF}" type="presParOf" srcId="{A469AF17-EFF6-4CF6-8755-5BF11E2370ED}" destId="{CC1DEED5-9E25-46C8-B90C-FD55FA9E6F37}" srcOrd="1" destOrd="0" presId="urn:microsoft.com/office/officeart/2005/8/layout/orgChart1"/>
    <dgm:cxn modelId="{577C7DFD-0105-478D-9342-C0AF39646EB3}" type="presParOf" srcId="{CC1DEED5-9E25-46C8-B90C-FD55FA9E6F37}" destId="{7005AF6D-B01B-46C5-B304-33229D28C59A}" srcOrd="0" destOrd="0" presId="urn:microsoft.com/office/officeart/2005/8/layout/orgChart1"/>
    <dgm:cxn modelId="{011F2FB5-BB5E-43DB-BE14-A6A7D146F39A}" type="presParOf" srcId="{CC1DEED5-9E25-46C8-B90C-FD55FA9E6F37}" destId="{2954F0BD-A8C5-4552-8624-06EECE902A2C}" srcOrd="1" destOrd="0" presId="urn:microsoft.com/office/officeart/2005/8/layout/orgChart1"/>
    <dgm:cxn modelId="{043756A6-5AFB-4536-B0C2-70FCBB265B6C}" type="presParOf" srcId="{2954F0BD-A8C5-4552-8624-06EECE902A2C}" destId="{AAC589EA-DE55-4495-A759-B012DF55AB1C}" srcOrd="0" destOrd="0" presId="urn:microsoft.com/office/officeart/2005/8/layout/orgChart1"/>
    <dgm:cxn modelId="{64E874C2-633F-4860-BF82-8E5F62942414}" type="presParOf" srcId="{AAC589EA-DE55-4495-A759-B012DF55AB1C}" destId="{AFD288E6-1C1F-453D-B84B-D8DDEDAD7D30}" srcOrd="0" destOrd="0" presId="urn:microsoft.com/office/officeart/2005/8/layout/orgChart1"/>
    <dgm:cxn modelId="{04171938-F55F-4879-8794-1DD0357270BB}" type="presParOf" srcId="{AAC589EA-DE55-4495-A759-B012DF55AB1C}" destId="{D374C9FF-426A-4B32-9F48-B1E1164AE52C}" srcOrd="1" destOrd="0" presId="urn:microsoft.com/office/officeart/2005/8/layout/orgChart1"/>
    <dgm:cxn modelId="{ACC60E01-44A2-49C9-9686-C484E793CCF8}" type="presParOf" srcId="{2954F0BD-A8C5-4552-8624-06EECE902A2C}" destId="{80664636-9DAC-412B-BF2D-593FDE53F796}" srcOrd="1" destOrd="0" presId="urn:microsoft.com/office/officeart/2005/8/layout/orgChart1"/>
    <dgm:cxn modelId="{B4FD8C72-6581-4BBF-990F-A61CA6690CA1}" type="presParOf" srcId="{2954F0BD-A8C5-4552-8624-06EECE902A2C}" destId="{3C9A19CB-5A0C-49B3-930B-350A7874D251}" srcOrd="2" destOrd="0" presId="urn:microsoft.com/office/officeart/2005/8/layout/orgChart1"/>
    <dgm:cxn modelId="{B2CD0C8B-C07A-4756-B5E7-6295C2FDC0FD}" type="presParOf" srcId="{A469AF17-EFF6-4CF6-8755-5BF11E2370ED}" destId="{6238DC2C-5C2C-4B74-BA01-EAF1AE34DF55}" srcOrd="2" destOrd="0" presId="urn:microsoft.com/office/officeart/2005/8/layout/orgChart1"/>
    <dgm:cxn modelId="{F66E2366-E963-4BB3-BE5F-E0225DB57282}" type="presParOf" srcId="{06E5E926-626D-4E71-8C57-DF302720A925}" destId="{8FD82946-92AE-42A8-B676-0630B8351CC0}" srcOrd="2" destOrd="0" presId="urn:microsoft.com/office/officeart/2005/8/layout/orgChart1"/>
    <dgm:cxn modelId="{934778F9-7F82-4EB0-9400-4E818AE147F0}" type="presParOf" srcId="{06E5E926-626D-4E71-8C57-DF302720A925}" destId="{53CDD73D-3A76-4024-A954-9155DC94C9D9}" srcOrd="3" destOrd="0" presId="urn:microsoft.com/office/officeart/2005/8/layout/orgChart1"/>
    <dgm:cxn modelId="{C09A740D-4337-43EF-B952-E25DFBCC2C04}" type="presParOf" srcId="{53CDD73D-3A76-4024-A954-9155DC94C9D9}" destId="{DAAE0724-438A-4BEE-811E-52A535950CE4}" srcOrd="0" destOrd="0" presId="urn:microsoft.com/office/officeart/2005/8/layout/orgChart1"/>
    <dgm:cxn modelId="{7E486DA8-9C0F-4268-BF46-51F74221231E}" type="presParOf" srcId="{DAAE0724-438A-4BEE-811E-52A535950CE4}" destId="{027CFEDE-D96A-40FC-9614-6A7C5C65FEA2}" srcOrd="0" destOrd="0" presId="urn:microsoft.com/office/officeart/2005/8/layout/orgChart1"/>
    <dgm:cxn modelId="{005907E3-39A9-4B05-959B-520F4A8EB670}" type="presParOf" srcId="{DAAE0724-438A-4BEE-811E-52A535950CE4}" destId="{B8994A56-3657-4BA5-8AC4-034B117C85DE}" srcOrd="1" destOrd="0" presId="urn:microsoft.com/office/officeart/2005/8/layout/orgChart1"/>
    <dgm:cxn modelId="{EDF2D280-6A42-4442-A0FF-59159E92C70D}" type="presParOf" srcId="{53CDD73D-3A76-4024-A954-9155DC94C9D9}" destId="{FA04EAEB-5541-4113-A11A-9DCE7EA2CC09}" srcOrd="1" destOrd="0" presId="urn:microsoft.com/office/officeart/2005/8/layout/orgChart1"/>
    <dgm:cxn modelId="{6664E0C0-098D-4CEC-BD99-23B3E5FDCA35}" type="presParOf" srcId="{FA04EAEB-5541-4113-A11A-9DCE7EA2CC09}" destId="{0B3DFBD1-0BF9-4B87-B79F-91E4CB8C3F23}" srcOrd="0" destOrd="0" presId="urn:microsoft.com/office/officeart/2005/8/layout/orgChart1"/>
    <dgm:cxn modelId="{18BF9B37-AAB0-4DDC-8C53-09926037B836}" type="presParOf" srcId="{FA04EAEB-5541-4113-A11A-9DCE7EA2CC09}" destId="{7D33EB83-B262-4442-BD84-A010C248CFEE}" srcOrd="1" destOrd="0" presId="urn:microsoft.com/office/officeart/2005/8/layout/orgChart1"/>
    <dgm:cxn modelId="{4C19E9CE-3562-4E24-9179-C9C3E3894D0D}" type="presParOf" srcId="{7D33EB83-B262-4442-BD84-A010C248CFEE}" destId="{1350EC79-BDAF-4029-A18C-DA30A6F204DE}" srcOrd="0" destOrd="0" presId="urn:microsoft.com/office/officeart/2005/8/layout/orgChart1"/>
    <dgm:cxn modelId="{9231A1A9-04DB-4CA3-B29F-2DBD4B77DC91}" type="presParOf" srcId="{1350EC79-BDAF-4029-A18C-DA30A6F204DE}" destId="{F4C1A40C-90B6-4730-898C-FA7CD8048DB4}" srcOrd="0" destOrd="0" presId="urn:microsoft.com/office/officeart/2005/8/layout/orgChart1"/>
    <dgm:cxn modelId="{ED10410C-E923-4DD7-A5CC-FD114F6D16F1}" type="presParOf" srcId="{1350EC79-BDAF-4029-A18C-DA30A6F204DE}" destId="{2163B483-D218-43E8-8231-AB43BEBEDE59}" srcOrd="1" destOrd="0" presId="urn:microsoft.com/office/officeart/2005/8/layout/orgChart1"/>
    <dgm:cxn modelId="{D564F286-FCE8-45F5-B2E2-6617C096985D}" type="presParOf" srcId="{7D33EB83-B262-4442-BD84-A010C248CFEE}" destId="{DC7F5C4D-279A-4E96-BEF9-322DE323A764}" srcOrd="1" destOrd="0" presId="urn:microsoft.com/office/officeart/2005/8/layout/orgChart1"/>
    <dgm:cxn modelId="{B699D70D-FA65-47EC-933A-CC1CE3649E66}" type="presParOf" srcId="{7D33EB83-B262-4442-BD84-A010C248CFEE}" destId="{1EAB4387-AF87-42D1-84FF-CA3B5755FC88}" srcOrd="2" destOrd="0" presId="urn:microsoft.com/office/officeart/2005/8/layout/orgChart1"/>
    <dgm:cxn modelId="{8B540082-87E2-4DDC-80A8-5EA4A43B28F8}" type="presParOf" srcId="{53CDD73D-3A76-4024-A954-9155DC94C9D9}" destId="{8A6CDCED-56A8-4940-9CEA-E78C9B13493E}" srcOrd="2" destOrd="0" presId="urn:microsoft.com/office/officeart/2005/8/layout/orgChart1"/>
    <dgm:cxn modelId="{32C9E02F-5D49-438A-8669-D614872E16C3}" type="presParOf" srcId="{06E5E926-626D-4E71-8C57-DF302720A925}" destId="{BC3208D9-7C86-4162-AFE2-FC785337EDB7}" srcOrd="4" destOrd="0" presId="urn:microsoft.com/office/officeart/2005/8/layout/orgChart1"/>
    <dgm:cxn modelId="{80983941-3FF1-48D8-A796-DB1B1A3BDDC2}" type="presParOf" srcId="{06E5E926-626D-4E71-8C57-DF302720A925}" destId="{0240B01B-1815-4932-A4F0-1022E87711CD}" srcOrd="5" destOrd="0" presId="urn:microsoft.com/office/officeart/2005/8/layout/orgChart1"/>
    <dgm:cxn modelId="{1B13615E-11EF-4D96-88C2-6504E9828B38}" type="presParOf" srcId="{0240B01B-1815-4932-A4F0-1022E87711CD}" destId="{C4325875-27AC-4B96-8486-EE62ACB8D42A}" srcOrd="0" destOrd="0" presId="urn:microsoft.com/office/officeart/2005/8/layout/orgChart1"/>
    <dgm:cxn modelId="{B63B2996-6ECB-47C4-8C1B-B7E9A584A3D5}" type="presParOf" srcId="{C4325875-27AC-4B96-8486-EE62ACB8D42A}" destId="{7CB961E5-7C64-4CDB-8D1A-0ABCA9DB959E}" srcOrd="0" destOrd="0" presId="urn:microsoft.com/office/officeart/2005/8/layout/orgChart1"/>
    <dgm:cxn modelId="{472142C0-0FF6-48F3-9902-833A2DFFEC50}" type="presParOf" srcId="{C4325875-27AC-4B96-8486-EE62ACB8D42A}" destId="{3A223ECB-48F6-463F-BEAC-87EBB435C881}" srcOrd="1" destOrd="0" presId="urn:microsoft.com/office/officeart/2005/8/layout/orgChart1"/>
    <dgm:cxn modelId="{11925FC2-6216-4BC8-BB4F-2D0734143127}" type="presParOf" srcId="{0240B01B-1815-4932-A4F0-1022E87711CD}" destId="{83DCB1D4-40A1-4F79-819A-85FC63C453D9}" srcOrd="1" destOrd="0" presId="urn:microsoft.com/office/officeart/2005/8/layout/orgChart1"/>
    <dgm:cxn modelId="{08F51D76-72CE-480A-BA1F-B2E1966B1018}" type="presParOf" srcId="{83DCB1D4-40A1-4F79-819A-85FC63C453D9}" destId="{312FDE19-8107-4E5B-927F-8CAE3C560DA8}" srcOrd="0" destOrd="0" presId="urn:microsoft.com/office/officeart/2005/8/layout/orgChart1"/>
    <dgm:cxn modelId="{5F35E182-66BD-4360-A054-2722D94D2633}" type="presParOf" srcId="{83DCB1D4-40A1-4F79-819A-85FC63C453D9}" destId="{1BE1B02A-E6C6-4B30-AE69-501210324DC7}" srcOrd="1" destOrd="0" presId="urn:microsoft.com/office/officeart/2005/8/layout/orgChart1"/>
    <dgm:cxn modelId="{04C5E034-6C85-4CF1-97BF-F334EEF983CB}" type="presParOf" srcId="{1BE1B02A-E6C6-4B30-AE69-501210324DC7}" destId="{9F7F4536-11E9-4C2D-B184-81680F8656F9}" srcOrd="0" destOrd="0" presId="urn:microsoft.com/office/officeart/2005/8/layout/orgChart1"/>
    <dgm:cxn modelId="{A97EA9C9-A88D-497F-BC18-0BB6863E8DA0}" type="presParOf" srcId="{9F7F4536-11E9-4C2D-B184-81680F8656F9}" destId="{03C35CF6-1858-42E6-BCE2-B3DD94B2702E}" srcOrd="0" destOrd="0" presId="urn:microsoft.com/office/officeart/2005/8/layout/orgChart1"/>
    <dgm:cxn modelId="{ACCCA2A2-60D7-46EF-ABC2-75E3F7F79260}" type="presParOf" srcId="{9F7F4536-11E9-4C2D-B184-81680F8656F9}" destId="{5324E182-E377-48A6-92BC-E1D0CC84B03E}" srcOrd="1" destOrd="0" presId="urn:microsoft.com/office/officeart/2005/8/layout/orgChart1"/>
    <dgm:cxn modelId="{01317358-F062-4021-BB00-F5216C7A7F12}" type="presParOf" srcId="{1BE1B02A-E6C6-4B30-AE69-501210324DC7}" destId="{72D1DEAB-A2A9-403B-B1BF-EFB40CDAF857}" srcOrd="1" destOrd="0" presId="urn:microsoft.com/office/officeart/2005/8/layout/orgChart1"/>
    <dgm:cxn modelId="{82D46602-2DE7-4E3A-9A62-7BC838685FEF}" type="presParOf" srcId="{1BE1B02A-E6C6-4B30-AE69-501210324DC7}" destId="{14FDD3F5-CC8E-4CDE-B73E-BAAFCB68C47D}" srcOrd="2" destOrd="0" presId="urn:microsoft.com/office/officeart/2005/8/layout/orgChart1"/>
    <dgm:cxn modelId="{DFC10834-5EE1-4951-945C-1E1AD7BDF15F}" type="presParOf" srcId="{0240B01B-1815-4932-A4F0-1022E87711CD}" destId="{0A7C7963-1970-4813-B63C-73948174FECA}" srcOrd="2" destOrd="0" presId="urn:microsoft.com/office/officeart/2005/8/layout/orgChart1"/>
    <dgm:cxn modelId="{0E9DA466-37A6-44DE-8139-E320273165B7}" type="presParOf" srcId="{06E5E926-626D-4E71-8C57-DF302720A925}" destId="{8EA89B08-BC26-422D-8B85-27F43E62605B}" srcOrd="6" destOrd="0" presId="urn:microsoft.com/office/officeart/2005/8/layout/orgChart1"/>
    <dgm:cxn modelId="{6498E06D-1BB8-469D-A3F7-8E628487AA45}" type="presParOf" srcId="{06E5E926-626D-4E71-8C57-DF302720A925}" destId="{A371106C-925A-46EC-B13F-48A99A3473F5}" srcOrd="7" destOrd="0" presId="urn:microsoft.com/office/officeart/2005/8/layout/orgChart1"/>
    <dgm:cxn modelId="{72684DD7-2566-4B19-9537-C7C17C2D028E}" type="presParOf" srcId="{A371106C-925A-46EC-B13F-48A99A3473F5}" destId="{F5FF0D86-6C07-4671-8D20-F54E507D76D9}" srcOrd="0" destOrd="0" presId="urn:microsoft.com/office/officeart/2005/8/layout/orgChart1"/>
    <dgm:cxn modelId="{72C5CFE9-4BD7-42C3-B593-8F1873554756}" type="presParOf" srcId="{F5FF0D86-6C07-4671-8D20-F54E507D76D9}" destId="{5C288F96-F511-4B58-99A0-62211B7DE005}" srcOrd="0" destOrd="0" presId="urn:microsoft.com/office/officeart/2005/8/layout/orgChart1"/>
    <dgm:cxn modelId="{67DE9F31-0334-418B-AC1B-6FC616575CA0}" type="presParOf" srcId="{F5FF0D86-6C07-4671-8D20-F54E507D76D9}" destId="{CAFDD761-5F00-4002-8D1E-52D2DB932F5A}" srcOrd="1" destOrd="0" presId="urn:microsoft.com/office/officeart/2005/8/layout/orgChart1"/>
    <dgm:cxn modelId="{AE69C4EB-DB4E-4764-B3C2-5C28610EE257}" type="presParOf" srcId="{A371106C-925A-46EC-B13F-48A99A3473F5}" destId="{47C09EEC-8722-42BD-9B92-4DA478E5002C}" srcOrd="1" destOrd="0" presId="urn:microsoft.com/office/officeart/2005/8/layout/orgChart1"/>
    <dgm:cxn modelId="{895B0D3F-07B6-4FE3-946E-335A1FAF8B03}" type="presParOf" srcId="{47C09EEC-8722-42BD-9B92-4DA478E5002C}" destId="{A7A0E7E4-5AED-40E6-B9F5-C44240F3907B}" srcOrd="0" destOrd="0" presId="urn:microsoft.com/office/officeart/2005/8/layout/orgChart1"/>
    <dgm:cxn modelId="{D7395AE3-4886-4637-B87C-33082BA202A1}" type="presParOf" srcId="{47C09EEC-8722-42BD-9B92-4DA478E5002C}" destId="{321D6B07-8886-4F25-A4B4-CBA75C128825}" srcOrd="1" destOrd="0" presId="urn:microsoft.com/office/officeart/2005/8/layout/orgChart1"/>
    <dgm:cxn modelId="{B765949D-B36A-4583-A269-F39887D0685F}" type="presParOf" srcId="{321D6B07-8886-4F25-A4B4-CBA75C128825}" destId="{2CA36D31-DC4B-4A0C-8FE2-126C97013897}" srcOrd="0" destOrd="0" presId="urn:microsoft.com/office/officeart/2005/8/layout/orgChart1"/>
    <dgm:cxn modelId="{462B7377-9648-4460-AB9B-A85CB4EA559A}" type="presParOf" srcId="{2CA36D31-DC4B-4A0C-8FE2-126C97013897}" destId="{F45084AE-550F-4649-82FF-F110303E5408}" srcOrd="0" destOrd="0" presId="urn:microsoft.com/office/officeart/2005/8/layout/orgChart1"/>
    <dgm:cxn modelId="{F6A64FE9-2F35-4D79-9EC2-63EE4D894E0B}" type="presParOf" srcId="{2CA36D31-DC4B-4A0C-8FE2-126C97013897}" destId="{4FAB8AD1-32A8-43EB-8595-A57B04245E88}" srcOrd="1" destOrd="0" presId="urn:microsoft.com/office/officeart/2005/8/layout/orgChart1"/>
    <dgm:cxn modelId="{BF451E40-2909-4BF5-A032-1D54CAC091A8}" type="presParOf" srcId="{321D6B07-8886-4F25-A4B4-CBA75C128825}" destId="{65A167D8-DBD1-421F-8AC5-915618C1137A}" srcOrd="1" destOrd="0" presId="urn:microsoft.com/office/officeart/2005/8/layout/orgChart1"/>
    <dgm:cxn modelId="{8B0DD5C1-4293-4F89-8A5B-C2690EC38711}" type="presParOf" srcId="{321D6B07-8886-4F25-A4B4-CBA75C128825}" destId="{4F15F2D4-11C3-43C2-B080-3A12BE9F10D6}" srcOrd="2" destOrd="0" presId="urn:microsoft.com/office/officeart/2005/8/layout/orgChart1"/>
    <dgm:cxn modelId="{9414DDA4-78C6-4338-85E5-C0629D7078DB}" type="presParOf" srcId="{A371106C-925A-46EC-B13F-48A99A3473F5}" destId="{01F41EF9-612E-45CB-8164-80E002F1A065}" srcOrd="2" destOrd="0" presId="urn:microsoft.com/office/officeart/2005/8/layout/orgChart1"/>
    <dgm:cxn modelId="{19512F89-A7D1-48DB-84E4-1008CE93E711}" type="presParOf" srcId="{06E5E926-626D-4E71-8C57-DF302720A925}" destId="{F85424B2-6971-40B9-BCDD-A6BA583FA178}" srcOrd="8" destOrd="0" presId="urn:microsoft.com/office/officeart/2005/8/layout/orgChart1"/>
    <dgm:cxn modelId="{88102CBF-474D-4162-94E0-41B0C112F24C}" type="presParOf" srcId="{06E5E926-626D-4E71-8C57-DF302720A925}" destId="{3B103906-C310-4688-AC77-B5A99478CDD1}" srcOrd="9" destOrd="0" presId="urn:microsoft.com/office/officeart/2005/8/layout/orgChart1"/>
    <dgm:cxn modelId="{990C4E65-9909-40E6-9EF2-15B85836D211}" type="presParOf" srcId="{3B103906-C310-4688-AC77-B5A99478CDD1}" destId="{29621FC7-DC25-4409-8211-82556517BE36}" srcOrd="0" destOrd="0" presId="urn:microsoft.com/office/officeart/2005/8/layout/orgChart1"/>
    <dgm:cxn modelId="{F9750722-5994-4435-82B8-D05A1038D045}" type="presParOf" srcId="{29621FC7-DC25-4409-8211-82556517BE36}" destId="{5CA16C3F-871C-4583-B2AC-582E08228A44}" srcOrd="0" destOrd="0" presId="urn:microsoft.com/office/officeart/2005/8/layout/orgChart1"/>
    <dgm:cxn modelId="{2907D1B1-F8A0-4F0F-854D-649DA380A304}" type="presParOf" srcId="{29621FC7-DC25-4409-8211-82556517BE36}" destId="{88EC8947-5CBB-4DC7-8174-36524B68FBCE}" srcOrd="1" destOrd="0" presId="urn:microsoft.com/office/officeart/2005/8/layout/orgChart1"/>
    <dgm:cxn modelId="{4280B38A-DE88-452D-BC94-37B76B238C32}" type="presParOf" srcId="{3B103906-C310-4688-AC77-B5A99478CDD1}" destId="{8D18452D-DCB9-448D-91C7-B87F69F28F03}" srcOrd="1" destOrd="0" presId="urn:microsoft.com/office/officeart/2005/8/layout/orgChart1"/>
    <dgm:cxn modelId="{225F6CF8-08F7-45FF-ABFB-AD87B29C13A7}" type="presParOf" srcId="{8D18452D-DCB9-448D-91C7-B87F69F28F03}" destId="{321F6D91-DE26-415C-A121-4897F784EFC4}" srcOrd="0" destOrd="0" presId="urn:microsoft.com/office/officeart/2005/8/layout/orgChart1"/>
    <dgm:cxn modelId="{FA36E49A-96F5-4995-BB26-2813A5252D39}" type="presParOf" srcId="{8D18452D-DCB9-448D-91C7-B87F69F28F03}" destId="{2BB7B2D2-A8E4-4C42-9D47-AACC447DD3B8}" srcOrd="1" destOrd="0" presId="urn:microsoft.com/office/officeart/2005/8/layout/orgChart1"/>
    <dgm:cxn modelId="{F86D874C-87D5-4A70-88DD-6FE76E5B3798}" type="presParOf" srcId="{2BB7B2D2-A8E4-4C42-9D47-AACC447DD3B8}" destId="{1A6CB731-A987-4D5E-B90B-E16E00AC4647}" srcOrd="0" destOrd="0" presId="urn:microsoft.com/office/officeart/2005/8/layout/orgChart1"/>
    <dgm:cxn modelId="{824ADEF2-8127-460F-B29A-8CB388C763FF}" type="presParOf" srcId="{1A6CB731-A987-4D5E-B90B-E16E00AC4647}" destId="{0279AB0C-C2B2-416D-8A05-1FE21E60B986}" srcOrd="0" destOrd="0" presId="urn:microsoft.com/office/officeart/2005/8/layout/orgChart1"/>
    <dgm:cxn modelId="{CBCB8AA9-5767-4999-972B-DDAE883F1D27}" type="presParOf" srcId="{1A6CB731-A987-4D5E-B90B-E16E00AC4647}" destId="{99ADA49B-FBEE-4940-874D-53926A09F995}" srcOrd="1" destOrd="0" presId="urn:microsoft.com/office/officeart/2005/8/layout/orgChart1"/>
    <dgm:cxn modelId="{3B5DF9E5-6A25-4362-9399-554B265F6022}" type="presParOf" srcId="{2BB7B2D2-A8E4-4C42-9D47-AACC447DD3B8}" destId="{9EC827DD-16A0-4154-948A-C15CC9FA0492}" srcOrd="1" destOrd="0" presId="urn:microsoft.com/office/officeart/2005/8/layout/orgChart1"/>
    <dgm:cxn modelId="{E1B3D3B0-2DB0-4F09-AB15-E5BE2DAA39DB}" type="presParOf" srcId="{2BB7B2D2-A8E4-4C42-9D47-AACC447DD3B8}" destId="{3434973D-EE0F-498E-BC0E-78EF9F25D636}" srcOrd="2" destOrd="0" presId="urn:microsoft.com/office/officeart/2005/8/layout/orgChart1"/>
    <dgm:cxn modelId="{2D6737B6-C2B4-4D10-8403-2E144EA34878}" type="presParOf" srcId="{3B103906-C310-4688-AC77-B5A99478CDD1}" destId="{D4063170-F597-4251-AF39-89E081AC1CD7}" srcOrd="2" destOrd="0" presId="urn:microsoft.com/office/officeart/2005/8/layout/orgChart1"/>
    <dgm:cxn modelId="{5A566CA0-E137-4DBF-9899-95A4AEA1E31D}" type="presParOf" srcId="{06E5E926-626D-4E71-8C57-DF302720A925}" destId="{37EB8476-B9D8-4A2C-A35A-5EBE0CFB6FD4}" srcOrd="10" destOrd="0" presId="urn:microsoft.com/office/officeart/2005/8/layout/orgChart1"/>
    <dgm:cxn modelId="{03D2680D-F3E6-49F6-AC08-8EB5522D9CDA}" type="presParOf" srcId="{06E5E926-626D-4E71-8C57-DF302720A925}" destId="{613C317F-2911-460B-98F8-FDBC5A0810F4}" srcOrd="11" destOrd="0" presId="urn:microsoft.com/office/officeart/2005/8/layout/orgChart1"/>
    <dgm:cxn modelId="{D8B751AD-14C8-4866-8CF1-A18A6A42AD71}" type="presParOf" srcId="{613C317F-2911-460B-98F8-FDBC5A0810F4}" destId="{A0F9E92D-8B66-4CBB-AC5D-7D319E27A3D2}" srcOrd="0" destOrd="0" presId="urn:microsoft.com/office/officeart/2005/8/layout/orgChart1"/>
    <dgm:cxn modelId="{2351F657-A2E4-4EAD-A496-85CF012F25B3}" type="presParOf" srcId="{A0F9E92D-8B66-4CBB-AC5D-7D319E27A3D2}" destId="{3E3AF08F-B234-4050-ABFE-2A2DC5970B65}" srcOrd="0" destOrd="0" presId="urn:microsoft.com/office/officeart/2005/8/layout/orgChart1"/>
    <dgm:cxn modelId="{ED514B0C-A843-4421-9D2D-5B4E4DA582C5}" type="presParOf" srcId="{A0F9E92D-8B66-4CBB-AC5D-7D319E27A3D2}" destId="{679FCC90-A359-4CA6-A524-88919154037E}" srcOrd="1" destOrd="0" presId="urn:microsoft.com/office/officeart/2005/8/layout/orgChart1"/>
    <dgm:cxn modelId="{188F3B9B-A2AD-4BD3-BE51-62C026CBF9D0}" type="presParOf" srcId="{613C317F-2911-460B-98F8-FDBC5A0810F4}" destId="{19EDE046-D4BA-4D9F-BF95-E921739D7981}" srcOrd="1" destOrd="0" presId="urn:microsoft.com/office/officeart/2005/8/layout/orgChart1"/>
    <dgm:cxn modelId="{D93374AA-4834-4F72-A874-E75A3E760462}" type="presParOf" srcId="{19EDE046-D4BA-4D9F-BF95-E921739D7981}" destId="{54B11E71-ED48-4F9A-B78E-1F9B676FC174}" srcOrd="0" destOrd="0" presId="urn:microsoft.com/office/officeart/2005/8/layout/orgChart1"/>
    <dgm:cxn modelId="{DF5D62B4-8AC8-4425-B5E9-D460B90D9C88}" type="presParOf" srcId="{19EDE046-D4BA-4D9F-BF95-E921739D7981}" destId="{F1130261-F644-4272-95B0-00831FB996EE}" srcOrd="1" destOrd="0" presId="urn:microsoft.com/office/officeart/2005/8/layout/orgChart1"/>
    <dgm:cxn modelId="{D610FE69-F5B1-4B75-A1D1-DF251463CFDD}" type="presParOf" srcId="{F1130261-F644-4272-95B0-00831FB996EE}" destId="{3AD35FCA-E933-4300-825F-CA0D23EB8AF0}" srcOrd="0" destOrd="0" presId="urn:microsoft.com/office/officeart/2005/8/layout/orgChart1"/>
    <dgm:cxn modelId="{DD5A8795-5EC7-42D7-B547-A4F58D92B686}" type="presParOf" srcId="{3AD35FCA-E933-4300-825F-CA0D23EB8AF0}" destId="{225E9608-D9CF-45CB-8CFB-736C8FCF0367}" srcOrd="0" destOrd="0" presId="urn:microsoft.com/office/officeart/2005/8/layout/orgChart1"/>
    <dgm:cxn modelId="{731E3137-3452-4044-9FB2-11033F100D3E}" type="presParOf" srcId="{3AD35FCA-E933-4300-825F-CA0D23EB8AF0}" destId="{1238D10B-0772-4FED-83FA-4BA5B7CDC10C}" srcOrd="1" destOrd="0" presId="urn:microsoft.com/office/officeart/2005/8/layout/orgChart1"/>
    <dgm:cxn modelId="{3B5739AC-CAAC-4E0A-9C77-0848B953E74C}" type="presParOf" srcId="{F1130261-F644-4272-95B0-00831FB996EE}" destId="{5D5264A0-6323-44FB-B0E3-3E725589188A}" srcOrd="1" destOrd="0" presId="urn:microsoft.com/office/officeart/2005/8/layout/orgChart1"/>
    <dgm:cxn modelId="{C1C65D01-DAFB-4945-94D3-23B9252A2328}" type="presParOf" srcId="{F1130261-F644-4272-95B0-00831FB996EE}" destId="{A4C1E18C-1746-4BA3-8D9F-649D5F2BFAA2}" srcOrd="2" destOrd="0" presId="urn:microsoft.com/office/officeart/2005/8/layout/orgChart1"/>
    <dgm:cxn modelId="{A2F1220C-8E5E-4527-AA5F-06D053B2A4CE}" type="presParOf" srcId="{613C317F-2911-460B-98F8-FDBC5A0810F4}" destId="{1DD2FDB1-DC21-44E0-9FE8-BF7429BC9D05}" srcOrd="2" destOrd="0" presId="urn:microsoft.com/office/officeart/2005/8/layout/orgChart1"/>
    <dgm:cxn modelId="{DCC6D444-F6A3-4C51-B847-994CAAE535AE}" type="presParOf" srcId="{73075493-4B9F-4996-AEE1-B35A81D9AD02}" destId="{C707AD6F-EDFD-42C2-9CF4-B8D91FAD5F1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3026C17-A47E-462E-8A8B-5EB535CA918F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522116B2-EB18-4852-B1A5-F9E5E1C37BB3}">
      <dgm:prSet custT="1"/>
      <dgm:spPr/>
      <dgm:t>
        <a:bodyPr/>
        <a:lstStyle/>
        <a:p>
          <a:r>
            <a:rPr lang="tr-TR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PROF. DR. BEDRİYE TUĞBA KARAASLAN (BAŞKAN)</a:t>
          </a:r>
        </a:p>
      </dgm:t>
    </dgm:pt>
    <dgm:pt modelId="{713A0301-D226-46EF-9256-8DB99352A340}" type="parTrans" cxnId="{DF67123D-489F-43F0-BCB7-A31A25C379DD}">
      <dgm:prSet/>
      <dgm:spPr/>
      <dgm:t>
        <a:bodyPr/>
        <a:lstStyle/>
        <a:p>
          <a:endParaRPr lang="tr-T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11CA967-0FAA-490B-8487-8E6C791A37FA}" type="sibTrans" cxnId="{DF67123D-489F-43F0-BCB7-A31A25C379DD}">
      <dgm:prSet/>
      <dgm:spPr/>
      <dgm:t>
        <a:bodyPr/>
        <a:lstStyle/>
        <a:p>
          <a:endParaRPr lang="tr-T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746C828-2A69-4E1B-BD2C-9A212C36B0AB}">
      <dgm:prSet custT="1"/>
      <dgm:spPr/>
      <dgm:t>
        <a:bodyPr/>
        <a:lstStyle/>
        <a:p>
          <a:r>
            <a:rPr lang="tr-TR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PROF. DR. </a:t>
          </a:r>
        </a:p>
        <a:p>
          <a:r>
            <a:rPr lang="tr-TR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BİRSEN YÜRÜGEN</a:t>
          </a:r>
        </a:p>
      </dgm:t>
    </dgm:pt>
    <dgm:pt modelId="{9DD567E1-5612-43C8-8656-2828294B67DA}" type="parTrans" cxnId="{19D13A7F-04AB-410B-BC9C-0BCA14A85009}">
      <dgm:prSet/>
      <dgm:spPr/>
      <dgm:t>
        <a:bodyPr/>
        <a:lstStyle/>
        <a:p>
          <a:endParaRPr lang="tr-TR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DCA75AF-F8A7-4491-BB15-CFFBCE385AA5}" type="sibTrans" cxnId="{19D13A7F-04AB-410B-BC9C-0BCA14A85009}">
      <dgm:prSet/>
      <dgm:spPr/>
      <dgm:t>
        <a:bodyPr/>
        <a:lstStyle/>
        <a:p>
          <a:endParaRPr lang="tr-T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A4C1109-A002-4084-AE65-D3B32C93B5F4}">
      <dgm:prSet custT="1"/>
      <dgm:spPr/>
      <dgm:t>
        <a:bodyPr/>
        <a:lstStyle/>
        <a:p>
          <a:r>
            <a:rPr lang="tr-TR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PROF. DR. </a:t>
          </a:r>
        </a:p>
        <a:p>
          <a:r>
            <a:rPr lang="tr-TR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SERVET BAL</a:t>
          </a:r>
        </a:p>
      </dgm:t>
    </dgm:pt>
    <dgm:pt modelId="{B3C7055A-BB80-497B-A6C1-E390EFF57D38}" type="parTrans" cxnId="{4A531C45-2669-4C04-9557-BFA62CDABB33}">
      <dgm:prSet/>
      <dgm:spPr/>
      <dgm:t>
        <a:bodyPr/>
        <a:lstStyle/>
        <a:p>
          <a:endParaRPr lang="tr-TR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C91F2DE-97EF-4371-954D-9621ED1E4294}" type="sibTrans" cxnId="{4A531C45-2669-4C04-9557-BFA62CDABB33}">
      <dgm:prSet/>
      <dgm:spPr/>
      <dgm:t>
        <a:bodyPr/>
        <a:lstStyle/>
        <a:p>
          <a:endParaRPr lang="tr-T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751CDF4-4F7F-4E2D-B7B9-4A23B4419317}">
      <dgm:prSet custT="1"/>
      <dgm:spPr/>
      <dgm:t>
        <a:bodyPr/>
        <a:lstStyle/>
        <a:p>
          <a:r>
            <a:rPr lang="tr-TR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DOÇ. DR. </a:t>
          </a:r>
        </a:p>
        <a:p>
          <a:r>
            <a:rPr lang="tr-TR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EMİNE ATICI</a:t>
          </a:r>
        </a:p>
      </dgm:t>
    </dgm:pt>
    <dgm:pt modelId="{AC194CE2-DB7D-432A-9CF9-6C35B476181D}" type="parTrans" cxnId="{430FDC61-B2E6-4B2B-8029-6C7051AB19B6}">
      <dgm:prSet/>
      <dgm:spPr/>
      <dgm:t>
        <a:bodyPr/>
        <a:lstStyle/>
        <a:p>
          <a:endParaRPr lang="tr-TR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E967E92-4E56-449E-A9A4-B0A5BB528AEB}" type="sibTrans" cxnId="{430FDC61-B2E6-4B2B-8029-6C7051AB19B6}">
      <dgm:prSet/>
      <dgm:spPr/>
      <dgm:t>
        <a:bodyPr/>
        <a:lstStyle/>
        <a:p>
          <a:endParaRPr lang="tr-T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81ABA05-524F-45FD-9442-1F64C5E8A925}">
      <dgm:prSet custT="1"/>
      <dgm:spPr/>
      <dgm:t>
        <a:bodyPr/>
        <a:lstStyle/>
        <a:p>
          <a:r>
            <a:rPr lang="tr-TR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DR. ÖĞR. ÜYESİ AYLİN SEYLAM KÜŞÜMLER</a:t>
          </a:r>
        </a:p>
      </dgm:t>
    </dgm:pt>
    <dgm:pt modelId="{E85CDBA1-68E3-4ACD-A753-D01AA5F6AF29}" type="parTrans" cxnId="{6DB813F7-D600-4047-9B91-9278B34FD7DA}">
      <dgm:prSet/>
      <dgm:spPr/>
      <dgm:t>
        <a:bodyPr/>
        <a:lstStyle/>
        <a:p>
          <a:endParaRPr lang="tr-TR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0881CCD-883A-45BA-9B6E-C1248E2758A6}" type="sibTrans" cxnId="{6DB813F7-D600-4047-9B91-9278B34FD7DA}">
      <dgm:prSet/>
      <dgm:spPr/>
      <dgm:t>
        <a:bodyPr/>
        <a:lstStyle/>
        <a:p>
          <a:endParaRPr lang="tr-T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491088D-A276-4B27-9285-179ADFB59119}">
      <dgm:prSet custT="1"/>
      <dgm:spPr/>
      <dgm:t>
        <a:bodyPr/>
        <a:lstStyle/>
        <a:p>
          <a:r>
            <a:rPr lang="tr-TR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DR. ÖĞR. ÜYESİ YILDIRIM BEYAZIT GÜLHAN</a:t>
          </a:r>
        </a:p>
      </dgm:t>
    </dgm:pt>
    <dgm:pt modelId="{7C64459B-1874-4123-8D6A-D11F1B9B0332}" type="parTrans" cxnId="{0727E233-1D47-4FAE-9DE3-C052FA9E1E9A}">
      <dgm:prSet/>
      <dgm:spPr/>
      <dgm:t>
        <a:bodyPr/>
        <a:lstStyle/>
        <a:p>
          <a:endParaRPr lang="tr-TR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2BAC158-E500-417F-AE6E-0E9D81B4F5E7}" type="sibTrans" cxnId="{0727E233-1D47-4FAE-9DE3-C052FA9E1E9A}">
      <dgm:prSet/>
      <dgm:spPr/>
      <dgm:t>
        <a:bodyPr/>
        <a:lstStyle/>
        <a:p>
          <a:endParaRPr lang="tr-T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F250A58-CFC0-43F8-9E35-4C92E18ED36C}" type="pres">
      <dgm:prSet presAssocID="{63026C17-A47E-462E-8A8B-5EB535CA918F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239BDF4E-8504-4E64-BABB-FCD6C8E72A28}" type="pres">
      <dgm:prSet presAssocID="{63026C17-A47E-462E-8A8B-5EB535CA918F}" presName="hierFlow" presStyleCnt="0"/>
      <dgm:spPr/>
    </dgm:pt>
    <dgm:pt modelId="{68A96BA3-2850-4A07-8F30-F907D2E4D196}" type="pres">
      <dgm:prSet presAssocID="{63026C17-A47E-462E-8A8B-5EB535CA918F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06E0DEF0-2927-4395-A8C0-3BA9D2F920D7}" type="pres">
      <dgm:prSet presAssocID="{522116B2-EB18-4852-B1A5-F9E5E1C37BB3}" presName="Name14" presStyleCnt="0"/>
      <dgm:spPr/>
    </dgm:pt>
    <dgm:pt modelId="{8CDB795B-E5CA-4D03-BBFB-E13023155614}" type="pres">
      <dgm:prSet presAssocID="{522116B2-EB18-4852-B1A5-F9E5E1C37BB3}" presName="level1Shape" presStyleLbl="node0" presStyleIdx="0" presStyleCnt="1" custScaleX="200365" custScaleY="50245" custLinFactNeighborX="0" custLinFactNeighborY="-55438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E9617F50-48A8-4B5B-81A6-6C9A00784185}" type="pres">
      <dgm:prSet presAssocID="{522116B2-EB18-4852-B1A5-F9E5E1C37BB3}" presName="hierChild2" presStyleCnt="0"/>
      <dgm:spPr/>
    </dgm:pt>
    <dgm:pt modelId="{F06D21CF-3A9D-42BF-97C0-5F5E0523F2B6}" type="pres">
      <dgm:prSet presAssocID="{9DD567E1-5612-43C8-8656-2828294B67DA}" presName="Name19" presStyleLbl="parChTrans1D2" presStyleIdx="0" presStyleCnt="5"/>
      <dgm:spPr/>
      <dgm:t>
        <a:bodyPr/>
        <a:lstStyle/>
        <a:p>
          <a:endParaRPr lang="tr-TR"/>
        </a:p>
      </dgm:t>
    </dgm:pt>
    <dgm:pt modelId="{2A014826-639B-4663-A0BA-184AE7F843BF}" type="pres">
      <dgm:prSet presAssocID="{1746C828-2A69-4E1B-BD2C-9A212C36B0AB}" presName="Name21" presStyleCnt="0"/>
      <dgm:spPr/>
    </dgm:pt>
    <dgm:pt modelId="{C34D8C2A-3994-4022-AD84-27BBB3929B05}" type="pres">
      <dgm:prSet presAssocID="{1746C828-2A69-4E1B-BD2C-9A212C36B0AB}" presName="level2Shape" presStyleLbl="node2" presStyleIdx="0" presStyleCnt="5" custScaleX="116568"/>
      <dgm:spPr/>
      <dgm:t>
        <a:bodyPr/>
        <a:lstStyle/>
        <a:p>
          <a:endParaRPr lang="tr-TR"/>
        </a:p>
      </dgm:t>
    </dgm:pt>
    <dgm:pt modelId="{E4CBA506-6562-4834-B53A-35BE9D0E61D1}" type="pres">
      <dgm:prSet presAssocID="{1746C828-2A69-4E1B-BD2C-9A212C36B0AB}" presName="hierChild3" presStyleCnt="0"/>
      <dgm:spPr/>
    </dgm:pt>
    <dgm:pt modelId="{F585E8E5-870B-4581-BCDB-6BC7B3408BBC}" type="pres">
      <dgm:prSet presAssocID="{B3C7055A-BB80-497B-A6C1-E390EFF57D38}" presName="Name19" presStyleLbl="parChTrans1D2" presStyleIdx="1" presStyleCnt="5"/>
      <dgm:spPr/>
      <dgm:t>
        <a:bodyPr/>
        <a:lstStyle/>
        <a:p>
          <a:endParaRPr lang="tr-TR"/>
        </a:p>
      </dgm:t>
    </dgm:pt>
    <dgm:pt modelId="{99DD6C66-E80A-4937-A1E4-78CB19C384DC}" type="pres">
      <dgm:prSet presAssocID="{5A4C1109-A002-4084-AE65-D3B32C93B5F4}" presName="Name21" presStyleCnt="0"/>
      <dgm:spPr/>
    </dgm:pt>
    <dgm:pt modelId="{2DF4D9FB-CF74-4E81-BF7D-80E1EB75E523}" type="pres">
      <dgm:prSet presAssocID="{5A4C1109-A002-4084-AE65-D3B32C93B5F4}" presName="level2Shape" presStyleLbl="node2" presStyleIdx="1" presStyleCnt="5"/>
      <dgm:spPr/>
      <dgm:t>
        <a:bodyPr/>
        <a:lstStyle/>
        <a:p>
          <a:endParaRPr lang="tr-TR"/>
        </a:p>
      </dgm:t>
    </dgm:pt>
    <dgm:pt modelId="{A01F1489-FA54-4DF7-8875-B3B8ACF0E166}" type="pres">
      <dgm:prSet presAssocID="{5A4C1109-A002-4084-AE65-D3B32C93B5F4}" presName="hierChild3" presStyleCnt="0"/>
      <dgm:spPr/>
    </dgm:pt>
    <dgm:pt modelId="{82FE3F2D-8DBC-47D9-84FC-E6CD5426407F}" type="pres">
      <dgm:prSet presAssocID="{AC194CE2-DB7D-432A-9CF9-6C35B476181D}" presName="Name19" presStyleLbl="parChTrans1D2" presStyleIdx="2" presStyleCnt="5"/>
      <dgm:spPr/>
      <dgm:t>
        <a:bodyPr/>
        <a:lstStyle/>
        <a:p>
          <a:endParaRPr lang="tr-TR"/>
        </a:p>
      </dgm:t>
    </dgm:pt>
    <dgm:pt modelId="{330F604C-7B2B-4611-B766-81B1B9897C1F}" type="pres">
      <dgm:prSet presAssocID="{0751CDF4-4F7F-4E2D-B7B9-4A23B4419317}" presName="Name21" presStyleCnt="0"/>
      <dgm:spPr/>
    </dgm:pt>
    <dgm:pt modelId="{EF70BDCB-1BDE-4E13-B8EE-596498E50F46}" type="pres">
      <dgm:prSet presAssocID="{0751CDF4-4F7F-4E2D-B7B9-4A23B4419317}" presName="level2Shape" presStyleLbl="node2" presStyleIdx="2" presStyleCnt="5"/>
      <dgm:spPr/>
      <dgm:t>
        <a:bodyPr/>
        <a:lstStyle/>
        <a:p>
          <a:endParaRPr lang="tr-TR"/>
        </a:p>
      </dgm:t>
    </dgm:pt>
    <dgm:pt modelId="{548AB549-CA07-460C-BFA0-D28FE28F0004}" type="pres">
      <dgm:prSet presAssocID="{0751CDF4-4F7F-4E2D-B7B9-4A23B4419317}" presName="hierChild3" presStyleCnt="0"/>
      <dgm:spPr/>
    </dgm:pt>
    <dgm:pt modelId="{6431C3E2-0D8D-4A94-BE0D-E797E77E47DD}" type="pres">
      <dgm:prSet presAssocID="{E85CDBA1-68E3-4ACD-A753-D01AA5F6AF29}" presName="Name19" presStyleLbl="parChTrans1D2" presStyleIdx="3" presStyleCnt="5"/>
      <dgm:spPr/>
      <dgm:t>
        <a:bodyPr/>
        <a:lstStyle/>
        <a:p>
          <a:endParaRPr lang="tr-TR"/>
        </a:p>
      </dgm:t>
    </dgm:pt>
    <dgm:pt modelId="{828082C3-9794-4A3E-916C-B1C74720EC64}" type="pres">
      <dgm:prSet presAssocID="{D81ABA05-524F-45FD-9442-1F64C5E8A925}" presName="Name21" presStyleCnt="0"/>
      <dgm:spPr/>
    </dgm:pt>
    <dgm:pt modelId="{831F5F85-E61D-4DDC-8DF6-5FF497A5E832}" type="pres">
      <dgm:prSet presAssocID="{D81ABA05-524F-45FD-9442-1F64C5E8A925}" presName="level2Shape" presStyleLbl="node2" presStyleIdx="3" presStyleCnt="5"/>
      <dgm:spPr/>
      <dgm:t>
        <a:bodyPr/>
        <a:lstStyle/>
        <a:p>
          <a:endParaRPr lang="tr-TR"/>
        </a:p>
      </dgm:t>
    </dgm:pt>
    <dgm:pt modelId="{FFDBCC53-50F5-4C0F-AC3A-C4B9753FE1CB}" type="pres">
      <dgm:prSet presAssocID="{D81ABA05-524F-45FD-9442-1F64C5E8A925}" presName="hierChild3" presStyleCnt="0"/>
      <dgm:spPr/>
    </dgm:pt>
    <dgm:pt modelId="{57F21DEB-0D2C-4F31-89AE-2755C21BEE57}" type="pres">
      <dgm:prSet presAssocID="{7C64459B-1874-4123-8D6A-D11F1B9B0332}" presName="Name19" presStyleLbl="parChTrans1D2" presStyleIdx="4" presStyleCnt="5"/>
      <dgm:spPr/>
      <dgm:t>
        <a:bodyPr/>
        <a:lstStyle/>
        <a:p>
          <a:endParaRPr lang="tr-TR"/>
        </a:p>
      </dgm:t>
    </dgm:pt>
    <dgm:pt modelId="{B7A48EAF-B4C3-4033-8E85-68E9F2B2379C}" type="pres">
      <dgm:prSet presAssocID="{2491088D-A276-4B27-9285-179ADFB59119}" presName="Name21" presStyleCnt="0"/>
      <dgm:spPr/>
    </dgm:pt>
    <dgm:pt modelId="{97BF4C4A-4F3E-4BA0-8E20-BE2F451E53A8}" type="pres">
      <dgm:prSet presAssocID="{2491088D-A276-4B27-9285-179ADFB59119}" presName="level2Shape" presStyleLbl="node2" presStyleIdx="4" presStyleCnt="5"/>
      <dgm:spPr/>
      <dgm:t>
        <a:bodyPr/>
        <a:lstStyle/>
        <a:p>
          <a:endParaRPr lang="tr-TR"/>
        </a:p>
      </dgm:t>
    </dgm:pt>
    <dgm:pt modelId="{08183F88-6CD0-4308-A325-83F0377F21A4}" type="pres">
      <dgm:prSet presAssocID="{2491088D-A276-4B27-9285-179ADFB59119}" presName="hierChild3" presStyleCnt="0"/>
      <dgm:spPr/>
    </dgm:pt>
    <dgm:pt modelId="{E2063222-DD7F-402F-9D54-0E4B46467884}" type="pres">
      <dgm:prSet presAssocID="{63026C17-A47E-462E-8A8B-5EB535CA918F}" presName="bgShapesFlow" presStyleCnt="0"/>
      <dgm:spPr/>
    </dgm:pt>
  </dgm:ptLst>
  <dgm:cxnLst>
    <dgm:cxn modelId="{FF488A97-12C7-434D-8B97-E515CC638B21}" type="presOf" srcId="{B3C7055A-BB80-497B-A6C1-E390EFF57D38}" destId="{F585E8E5-870B-4581-BCDB-6BC7B3408BBC}" srcOrd="0" destOrd="0" presId="urn:microsoft.com/office/officeart/2005/8/layout/hierarchy6"/>
    <dgm:cxn modelId="{A1BDE46A-9BF4-4FA8-9081-A6500BC36636}" type="presOf" srcId="{63026C17-A47E-462E-8A8B-5EB535CA918F}" destId="{9F250A58-CFC0-43F8-9E35-4C92E18ED36C}" srcOrd="0" destOrd="0" presId="urn:microsoft.com/office/officeart/2005/8/layout/hierarchy6"/>
    <dgm:cxn modelId="{A4746504-4C0A-4CA1-804F-FDDB567BBF55}" type="presOf" srcId="{9DD567E1-5612-43C8-8656-2828294B67DA}" destId="{F06D21CF-3A9D-42BF-97C0-5F5E0523F2B6}" srcOrd="0" destOrd="0" presId="urn:microsoft.com/office/officeart/2005/8/layout/hierarchy6"/>
    <dgm:cxn modelId="{19D13A7F-04AB-410B-BC9C-0BCA14A85009}" srcId="{522116B2-EB18-4852-B1A5-F9E5E1C37BB3}" destId="{1746C828-2A69-4E1B-BD2C-9A212C36B0AB}" srcOrd="0" destOrd="0" parTransId="{9DD567E1-5612-43C8-8656-2828294B67DA}" sibTransId="{8DCA75AF-F8A7-4491-BB15-CFFBCE385AA5}"/>
    <dgm:cxn modelId="{DF67123D-489F-43F0-BCB7-A31A25C379DD}" srcId="{63026C17-A47E-462E-8A8B-5EB535CA918F}" destId="{522116B2-EB18-4852-B1A5-F9E5E1C37BB3}" srcOrd="0" destOrd="0" parTransId="{713A0301-D226-46EF-9256-8DB99352A340}" sibTransId="{711CA967-0FAA-490B-8487-8E6C791A37FA}"/>
    <dgm:cxn modelId="{9B9CA2D4-7A9D-4C12-AAF5-A8EFA42CE378}" type="presOf" srcId="{5A4C1109-A002-4084-AE65-D3B32C93B5F4}" destId="{2DF4D9FB-CF74-4E81-BF7D-80E1EB75E523}" srcOrd="0" destOrd="0" presId="urn:microsoft.com/office/officeart/2005/8/layout/hierarchy6"/>
    <dgm:cxn modelId="{78B95124-EC22-4B1B-AE83-605237C2AA58}" type="presOf" srcId="{1746C828-2A69-4E1B-BD2C-9A212C36B0AB}" destId="{C34D8C2A-3994-4022-AD84-27BBB3929B05}" srcOrd="0" destOrd="0" presId="urn:microsoft.com/office/officeart/2005/8/layout/hierarchy6"/>
    <dgm:cxn modelId="{F4C8D3CF-1B8D-48E4-A2BF-7E3642B5D7DA}" type="presOf" srcId="{7C64459B-1874-4123-8D6A-D11F1B9B0332}" destId="{57F21DEB-0D2C-4F31-89AE-2755C21BEE57}" srcOrd="0" destOrd="0" presId="urn:microsoft.com/office/officeart/2005/8/layout/hierarchy6"/>
    <dgm:cxn modelId="{31687296-8F01-4B64-A028-62C37AE521FC}" type="presOf" srcId="{522116B2-EB18-4852-B1A5-F9E5E1C37BB3}" destId="{8CDB795B-E5CA-4D03-BBFB-E13023155614}" srcOrd="0" destOrd="0" presId="urn:microsoft.com/office/officeart/2005/8/layout/hierarchy6"/>
    <dgm:cxn modelId="{6DE9D397-E5EE-4FCD-A3B2-08D809BDA8B1}" type="presOf" srcId="{AC194CE2-DB7D-432A-9CF9-6C35B476181D}" destId="{82FE3F2D-8DBC-47D9-84FC-E6CD5426407F}" srcOrd="0" destOrd="0" presId="urn:microsoft.com/office/officeart/2005/8/layout/hierarchy6"/>
    <dgm:cxn modelId="{6DB813F7-D600-4047-9B91-9278B34FD7DA}" srcId="{522116B2-EB18-4852-B1A5-F9E5E1C37BB3}" destId="{D81ABA05-524F-45FD-9442-1F64C5E8A925}" srcOrd="3" destOrd="0" parTransId="{E85CDBA1-68E3-4ACD-A753-D01AA5F6AF29}" sibTransId="{60881CCD-883A-45BA-9B6E-C1248E2758A6}"/>
    <dgm:cxn modelId="{D8813847-3469-418B-A9E8-5DC541B79AB4}" type="presOf" srcId="{2491088D-A276-4B27-9285-179ADFB59119}" destId="{97BF4C4A-4F3E-4BA0-8E20-BE2F451E53A8}" srcOrd="0" destOrd="0" presId="urn:microsoft.com/office/officeart/2005/8/layout/hierarchy6"/>
    <dgm:cxn modelId="{4E121602-F91D-4300-BE68-FA91F894EFB3}" type="presOf" srcId="{D81ABA05-524F-45FD-9442-1F64C5E8A925}" destId="{831F5F85-E61D-4DDC-8DF6-5FF497A5E832}" srcOrd="0" destOrd="0" presId="urn:microsoft.com/office/officeart/2005/8/layout/hierarchy6"/>
    <dgm:cxn modelId="{5643E3A3-F40E-4FDE-A14B-6671FCF60A99}" type="presOf" srcId="{E85CDBA1-68E3-4ACD-A753-D01AA5F6AF29}" destId="{6431C3E2-0D8D-4A94-BE0D-E797E77E47DD}" srcOrd="0" destOrd="0" presId="urn:microsoft.com/office/officeart/2005/8/layout/hierarchy6"/>
    <dgm:cxn modelId="{BBC6E006-6FC8-4617-A4BA-2679064BFA30}" type="presOf" srcId="{0751CDF4-4F7F-4E2D-B7B9-4A23B4419317}" destId="{EF70BDCB-1BDE-4E13-B8EE-596498E50F46}" srcOrd="0" destOrd="0" presId="urn:microsoft.com/office/officeart/2005/8/layout/hierarchy6"/>
    <dgm:cxn modelId="{4A531C45-2669-4C04-9557-BFA62CDABB33}" srcId="{522116B2-EB18-4852-B1A5-F9E5E1C37BB3}" destId="{5A4C1109-A002-4084-AE65-D3B32C93B5F4}" srcOrd="1" destOrd="0" parTransId="{B3C7055A-BB80-497B-A6C1-E390EFF57D38}" sibTransId="{DC91F2DE-97EF-4371-954D-9621ED1E4294}"/>
    <dgm:cxn modelId="{0727E233-1D47-4FAE-9DE3-C052FA9E1E9A}" srcId="{522116B2-EB18-4852-B1A5-F9E5E1C37BB3}" destId="{2491088D-A276-4B27-9285-179ADFB59119}" srcOrd="4" destOrd="0" parTransId="{7C64459B-1874-4123-8D6A-D11F1B9B0332}" sibTransId="{B2BAC158-E500-417F-AE6E-0E9D81B4F5E7}"/>
    <dgm:cxn modelId="{430FDC61-B2E6-4B2B-8029-6C7051AB19B6}" srcId="{522116B2-EB18-4852-B1A5-F9E5E1C37BB3}" destId="{0751CDF4-4F7F-4E2D-B7B9-4A23B4419317}" srcOrd="2" destOrd="0" parTransId="{AC194CE2-DB7D-432A-9CF9-6C35B476181D}" sibTransId="{4E967E92-4E56-449E-A9A4-B0A5BB528AEB}"/>
    <dgm:cxn modelId="{1F3122FF-068E-4FD0-8C57-1CC1E545F77B}" type="presParOf" srcId="{9F250A58-CFC0-43F8-9E35-4C92E18ED36C}" destId="{239BDF4E-8504-4E64-BABB-FCD6C8E72A28}" srcOrd="0" destOrd="0" presId="urn:microsoft.com/office/officeart/2005/8/layout/hierarchy6"/>
    <dgm:cxn modelId="{50846C82-5042-43D9-BD98-F5777390FE77}" type="presParOf" srcId="{239BDF4E-8504-4E64-BABB-FCD6C8E72A28}" destId="{68A96BA3-2850-4A07-8F30-F907D2E4D196}" srcOrd="0" destOrd="0" presId="urn:microsoft.com/office/officeart/2005/8/layout/hierarchy6"/>
    <dgm:cxn modelId="{13FF2567-3815-472F-9A5C-1F474F5618DF}" type="presParOf" srcId="{68A96BA3-2850-4A07-8F30-F907D2E4D196}" destId="{06E0DEF0-2927-4395-A8C0-3BA9D2F920D7}" srcOrd="0" destOrd="0" presId="urn:microsoft.com/office/officeart/2005/8/layout/hierarchy6"/>
    <dgm:cxn modelId="{17F791FC-70E3-4E0D-9B6E-E184D1DA8555}" type="presParOf" srcId="{06E0DEF0-2927-4395-A8C0-3BA9D2F920D7}" destId="{8CDB795B-E5CA-4D03-BBFB-E13023155614}" srcOrd="0" destOrd="0" presId="urn:microsoft.com/office/officeart/2005/8/layout/hierarchy6"/>
    <dgm:cxn modelId="{B5CE4990-D3CF-4BF4-BBDC-9E2A899B4A6A}" type="presParOf" srcId="{06E0DEF0-2927-4395-A8C0-3BA9D2F920D7}" destId="{E9617F50-48A8-4B5B-81A6-6C9A00784185}" srcOrd="1" destOrd="0" presId="urn:microsoft.com/office/officeart/2005/8/layout/hierarchy6"/>
    <dgm:cxn modelId="{B4B94D5B-B17E-4189-978E-BC8D0A803856}" type="presParOf" srcId="{E9617F50-48A8-4B5B-81A6-6C9A00784185}" destId="{F06D21CF-3A9D-42BF-97C0-5F5E0523F2B6}" srcOrd="0" destOrd="0" presId="urn:microsoft.com/office/officeart/2005/8/layout/hierarchy6"/>
    <dgm:cxn modelId="{A5452679-E2FC-4E24-BB68-B2105593FB80}" type="presParOf" srcId="{E9617F50-48A8-4B5B-81A6-6C9A00784185}" destId="{2A014826-639B-4663-A0BA-184AE7F843BF}" srcOrd="1" destOrd="0" presId="urn:microsoft.com/office/officeart/2005/8/layout/hierarchy6"/>
    <dgm:cxn modelId="{ABAC3EAF-9ACE-45BE-944F-F489564C1F5A}" type="presParOf" srcId="{2A014826-639B-4663-A0BA-184AE7F843BF}" destId="{C34D8C2A-3994-4022-AD84-27BBB3929B05}" srcOrd="0" destOrd="0" presId="urn:microsoft.com/office/officeart/2005/8/layout/hierarchy6"/>
    <dgm:cxn modelId="{A7AF6C92-B10D-44DD-993B-CC41A2E9982C}" type="presParOf" srcId="{2A014826-639B-4663-A0BA-184AE7F843BF}" destId="{E4CBA506-6562-4834-B53A-35BE9D0E61D1}" srcOrd="1" destOrd="0" presId="urn:microsoft.com/office/officeart/2005/8/layout/hierarchy6"/>
    <dgm:cxn modelId="{B3D3C3A4-2081-4041-8751-BCE2F0E6BDA3}" type="presParOf" srcId="{E9617F50-48A8-4B5B-81A6-6C9A00784185}" destId="{F585E8E5-870B-4581-BCDB-6BC7B3408BBC}" srcOrd="2" destOrd="0" presId="urn:microsoft.com/office/officeart/2005/8/layout/hierarchy6"/>
    <dgm:cxn modelId="{5AB0B5D0-DE9E-4AFA-A669-F25B97350A59}" type="presParOf" srcId="{E9617F50-48A8-4B5B-81A6-6C9A00784185}" destId="{99DD6C66-E80A-4937-A1E4-78CB19C384DC}" srcOrd="3" destOrd="0" presId="urn:microsoft.com/office/officeart/2005/8/layout/hierarchy6"/>
    <dgm:cxn modelId="{FB269189-D886-434F-98B7-853A7E921406}" type="presParOf" srcId="{99DD6C66-E80A-4937-A1E4-78CB19C384DC}" destId="{2DF4D9FB-CF74-4E81-BF7D-80E1EB75E523}" srcOrd="0" destOrd="0" presId="urn:microsoft.com/office/officeart/2005/8/layout/hierarchy6"/>
    <dgm:cxn modelId="{898E829E-95EC-431D-B60F-8B409AF97FE6}" type="presParOf" srcId="{99DD6C66-E80A-4937-A1E4-78CB19C384DC}" destId="{A01F1489-FA54-4DF7-8875-B3B8ACF0E166}" srcOrd="1" destOrd="0" presId="urn:microsoft.com/office/officeart/2005/8/layout/hierarchy6"/>
    <dgm:cxn modelId="{FA673682-4AB4-460E-B82F-6EB218926BEB}" type="presParOf" srcId="{E9617F50-48A8-4B5B-81A6-6C9A00784185}" destId="{82FE3F2D-8DBC-47D9-84FC-E6CD5426407F}" srcOrd="4" destOrd="0" presId="urn:microsoft.com/office/officeart/2005/8/layout/hierarchy6"/>
    <dgm:cxn modelId="{F6CA69E8-202C-45BE-ACC8-7B4EE230ACF3}" type="presParOf" srcId="{E9617F50-48A8-4B5B-81A6-6C9A00784185}" destId="{330F604C-7B2B-4611-B766-81B1B9897C1F}" srcOrd="5" destOrd="0" presId="urn:microsoft.com/office/officeart/2005/8/layout/hierarchy6"/>
    <dgm:cxn modelId="{03D34A6D-924E-4592-9ACA-90A23DB11ADC}" type="presParOf" srcId="{330F604C-7B2B-4611-B766-81B1B9897C1F}" destId="{EF70BDCB-1BDE-4E13-B8EE-596498E50F46}" srcOrd="0" destOrd="0" presId="urn:microsoft.com/office/officeart/2005/8/layout/hierarchy6"/>
    <dgm:cxn modelId="{7E85FA02-740C-4BC2-BF89-079CD528587B}" type="presParOf" srcId="{330F604C-7B2B-4611-B766-81B1B9897C1F}" destId="{548AB549-CA07-460C-BFA0-D28FE28F0004}" srcOrd="1" destOrd="0" presId="urn:microsoft.com/office/officeart/2005/8/layout/hierarchy6"/>
    <dgm:cxn modelId="{24A8F967-C2D4-4DED-81D9-8D98588E96DA}" type="presParOf" srcId="{E9617F50-48A8-4B5B-81A6-6C9A00784185}" destId="{6431C3E2-0D8D-4A94-BE0D-E797E77E47DD}" srcOrd="6" destOrd="0" presId="urn:microsoft.com/office/officeart/2005/8/layout/hierarchy6"/>
    <dgm:cxn modelId="{D49366FF-F8A8-4292-98C8-EA7D9B508859}" type="presParOf" srcId="{E9617F50-48A8-4B5B-81A6-6C9A00784185}" destId="{828082C3-9794-4A3E-916C-B1C74720EC64}" srcOrd="7" destOrd="0" presId="urn:microsoft.com/office/officeart/2005/8/layout/hierarchy6"/>
    <dgm:cxn modelId="{0347E808-8672-4249-A189-6A4C3F5A614B}" type="presParOf" srcId="{828082C3-9794-4A3E-916C-B1C74720EC64}" destId="{831F5F85-E61D-4DDC-8DF6-5FF497A5E832}" srcOrd="0" destOrd="0" presId="urn:microsoft.com/office/officeart/2005/8/layout/hierarchy6"/>
    <dgm:cxn modelId="{AE228BB0-7FAF-44DF-B600-01FBE2014260}" type="presParOf" srcId="{828082C3-9794-4A3E-916C-B1C74720EC64}" destId="{FFDBCC53-50F5-4C0F-AC3A-C4B9753FE1CB}" srcOrd="1" destOrd="0" presId="urn:microsoft.com/office/officeart/2005/8/layout/hierarchy6"/>
    <dgm:cxn modelId="{03869B19-7AAF-449D-8F9A-1693A4AA1410}" type="presParOf" srcId="{E9617F50-48A8-4B5B-81A6-6C9A00784185}" destId="{57F21DEB-0D2C-4F31-89AE-2755C21BEE57}" srcOrd="8" destOrd="0" presId="urn:microsoft.com/office/officeart/2005/8/layout/hierarchy6"/>
    <dgm:cxn modelId="{2D46C58E-DDD4-4C8F-BCF1-585FB89793F9}" type="presParOf" srcId="{E9617F50-48A8-4B5B-81A6-6C9A00784185}" destId="{B7A48EAF-B4C3-4033-8E85-68E9F2B2379C}" srcOrd="9" destOrd="0" presId="urn:microsoft.com/office/officeart/2005/8/layout/hierarchy6"/>
    <dgm:cxn modelId="{A2557620-D3D1-4DAD-986A-63FA5D0E8F6D}" type="presParOf" srcId="{B7A48EAF-B4C3-4033-8E85-68E9F2B2379C}" destId="{97BF4C4A-4F3E-4BA0-8E20-BE2F451E53A8}" srcOrd="0" destOrd="0" presId="urn:microsoft.com/office/officeart/2005/8/layout/hierarchy6"/>
    <dgm:cxn modelId="{0F2EAFDB-41A5-488B-9C03-44405130C19C}" type="presParOf" srcId="{B7A48EAF-B4C3-4033-8E85-68E9F2B2379C}" destId="{08183F88-6CD0-4308-A325-83F0377F21A4}" srcOrd="1" destOrd="0" presId="urn:microsoft.com/office/officeart/2005/8/layout/hierarchy6"/>
    <dgm:cxn modelId="{ACFEF310-7D45-4059-8B94-E8E56D1F99B8}" type="presParOf" srcId="{9F250A58-CFC0-43F8-9E35-4C92E18ED36C}" destId="{E2063222-DD7F-402F-9D54-0E4B46467884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33AAFD0B-D5D8-42B5-A1E8-322F7CDDDA4A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08A8D2E1-25E7-431A-8C55-AE8F06AE5899}">
      <dgm:prSet custT="1"/>
      <dgm:spPr/>
      <dgm:t>
        <a:bodyPr/>
        <a:lstStyle/>
        <a:p>
          <a:r>
            <a:rPr lang="tr-TR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DR. ÖĞR. ÜYESİ GAMZE AYDIN </a:t>
          </a:r>
        </a:p>
        <a:p>
          <a:r>
            <a:rPr lang="tr-TR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(BAŞKAN)</a:t>
          </a:r>
        </a:p>
      </dgm:t>
    </dgm:pt>
    <dgm:pt modelId="{164671E9-CD1B-4ED0-A467-3DA881ACC771}" type="parTrans" cxnId="{89B1393F-2FB6-479F-BE01-5F61F3E38B95}">
      <dgm:prSet/>
      <dgm:spPr/>
      <dgm:t>
        <a:bodyPr/>
        <a:lstStyle/>
        <a:p>
          <a:endParaRPr lang="tr-T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1422254-DC8C-44C4-9A60-FA755FE806CB}" type="sibTrans" cxnId="{89B1393F-2FB6-479F-BE01-5F61F3E38B95}">
      <dgm:prSet/>
      <dgm:spPr/>
      <dgm:t>
        <a:bodyPr/>
        <a:lstStyle/>
        <a:p>
          <a:endParaRPr lang="tr-T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3BB9F2E-A245-40B2-906E-44BA0645E2FD}">
      <dgm:prSet custT="1"/>
      <dgm:spPr/>
      <dgm:t>
        <a:bodyPr/>
        <a:lstStyle/>
        <a:p>
          <a:r>
            <a:rPr lang="tr-TR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PROF. DR. </a:t>
          </a:r>
        </a:p>
        <a:p>
          <a:r>
            <a:rPr lang="tr-TR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MİTHAT KIYAK</a:t>
          </a:r>
        </a:p>
      </dgm:t>
    </dgm:pt>
    <dgm:pt modelId="{8D5F920C-7CEB-40A1-8892-D5CCE6E0D4B3}" type="parTrans" cxnId="{4160D7CE-51C0-4747-95D1-24D9D18B9193}">
      <dgm:prSet/>
      <dgm:spPr/>
      <dgm:t>
        <a:bodyPr/>
        <a:lstStyle/>
        <a:p>
          <a:endParaRPr lang="tr-TR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2EAF135-4532-4B80-817F-A44B787CB3A8}" type="sibTrans" cxnId="{4160D7CE-51C0-4747-95D1-24D9D18B9193}">
      <dgm:prSet/>
      <dgm:spPr/>
      <dgm:t>
        <a:bodyPr/>
        <a:lstStyle/>
        <a:p>
          <a:endParaRPr lang="tr-T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BE537F1-DA36-4098-9822-3F4509083484}">
      <dgm:prSet custT="1"/>
      <dgm:spPr/>
      <dgm:t>
        <a:bodyPr/>
        <a:lstStyle/>
        <a:p>
          <a:r>
            <a:rPr lang="tr-TR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DR. ÖĞR. ÜYESİ CEREN AYCANOĞLU</a:t>
          </a:r>
        </a:p>
      </dgm:t>
    </dgm:pt>
    <dgm:pt modelId="{0285E70F-8DC4-45E5-AC79-B28990D16D20}" type="parTrans" cxnId="{31D9DA31-4FCB-4ECA-B44E-7345ABA24225}">
      <dgm:prSet/>
      <dgm:spPr/>
      <dgm:t>
        <a:bodyPr/>
        <a:lstStyle/>
        <a:p>
          <a:endParaRPr lang="tr-TR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EA5EFC6-664E-4DA0-9E4A-D1FBB4BBF412}" type="sibTrans" cxnId="{31D9DA31-4FCB-4ECA-B44E-7345ABA24225}">
      <dgm:prSet/>
      <dgm:spPr/>
      <dgm:t>
        <a:bodyPr/>
        <a:lstStyle/>
        <a:p>
          <a:endParaRPr lang="tr-T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219C70A-515C-4845-A935-9E356F957AF9}">
      <dgm:prSet custT="1"/>
      <dgm:spPr/>
      <dgm:t>
        <a:bodyPr/>
        <a:lstStyle/>
        <a:p>
          <a:r>
            <a:rPr lang="tr-TR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ÖĞR. GÖR. </a:t>
          </a:r>
        </a:p>
        <a:p>
          <a:r>
            <a:rPr lang="tr-TR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BEKİR KÜRŞAT AYDIN</a:t>
          </a:r>
        </a:p>
      </dgm:t>
    </dgm:pt>
    <dgm:pt modelId="{E3CD1FD1-40A2-4FEC-A023-7871324533DE}" type="parTrans" cxnId="{C31BA07A-BC9A-4874-8974-836CA34BE60E}">
      <dgm:prSet/>
      <dgm:spPr/>
      <dgm:t>
        <a:bodyPr/>
        <a:lstStyle/>
        <a:p>
          <a:endParaRPr lang="tr-TR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3CF936C-BB01-4F61-A95A-E61109982AF1}" type="sibTrans" cxnId="{C31BA07A-BC9A-4874-8974-836CA34BE60E}">
      <dgm:prSet/>
      <dgm:spPr/>
      <dgm:t>
        <a:bodyPr/>
        <a:lstStyle/>
        <a:p>
          <a:endParaRPr lang="tr-T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42EB503-CB25-4907-AED4-4F676CAB0172}">
      <dgm:prSet custT="1"/>
      <dgm:spPr/>
      <dgm:t>
        <a:bodyPr/>
        <a:lstStyle/>
        <a:p>
          <a:r>
            <a:rPr lang="tr-TR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ÖĞR. GÖR. </a:t>
          </a:r>
        </a:p>
        <a:p>
          <a:r>
            <a:rPr lang="tr-TR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GİZEM TÜRİTOĞLU</a:t>
          </a:r>
        </a:p>
      </dgm:t>
    </dgm:pt>
    <dgm:pt modelId="{611BC5AC-69C9-49E1-BD3A-A3AAE47C54B9}" type="parTrans" cxnId="{351AE7CF-F0CB-43AF-BEF1-6D37AA2421FB}">
      <dgm:prSet/>
      <dgm:spPr/>
      <dgm:t>
        <a:bodyPr/>
        <a:lstStyle/>
        <a:p>
          <a:endParaRPr lang="tr-TR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53DD2B1-E6B0-4EE3-9041-2EDDF583651E}" type="sibTrans" cxnId="{351AE7CF-F0CB-43AF-BEF1-6D37AA2421FB}">
      <dgm:prSet/>
      <dgm:spPr/>
      <dgm:t>
        <a:bodyPr/>
        <a:lstStyle/>
        <a:p>
          <a:endParaRPr lang="tr-T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CB6D2E1-1E5C-4124-8269-20BAAFAE23F2}" type="pres">
      <dgm:prSet presAssocID="{33AAFD0B-D5D8-42B5-A1E8-322F7CDDDA4A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9DADCD61-8140-4749-91F6-E8079A166E4E}" type="pres">
      <dgm:prSet presAssocID="{33AAFD0B-D5D8-42B5-A1E8-322F7CDDDA4A}" presName="hierFlow" presStyleCnt="0"/>
      <dgm:spPr/>
    </dgm:pt>
    <dgm:pt modelId="{0AE0E238-19C6-4F73-A6DE-A230A626A974}" type="pres">
      <dgm:prSet presAssocID="{33AAFD0B-D5D8-42B5-A1E8-322F7CDDDA4A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88641D57-408D-4B38-A006-8B3D2ED89566}" type="pres">
      <dgm:prSet presAssocID="{08A8D2E1-25E7-431A-8C55-AE8F06AE5899}" presName="Name14" presStyleCnt="0"/>
      <dgm:spPr/>
    </dgm:pt>
    <dgm:pt modelId="{A9B70B31-4C88-470F-B513-9423C5A22430}" type="pres">
      <dgm:prSet presAssocID="{08A8D2E1-25E7-431A-8C55-AE8F06AE5899}" presName="level1Shape" presStyleLbl="node0" presStyleIdx="0" presStyleCnt="1" custScaleX="220917" custScaleY="57562" custLinFactNeighborX="0" custLinFactNeighborY="-2945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E2A0890F-FA73-44EB-B59D-20F9CA5D2D92}" type="pres">
      <dgm:prSet presAssocID="{08A8D2E1-25E7-431A-8C55-AE8F06AE5899}" presName="hierChild2" presStyleCnt="0"/>
      <dgm:spPr/>
    </dgm:pt>
    <dgm:pt modelId="{C6952D1C-FE71-43AE-8E50-12CF1507200E}" type="pres">
      <dgm:prSet presAssocID="{8D5F920C-7CEB-40A1-8892-D5CCE6E0D4B3}" presName="Name19" presStyleLbl="parChTrans1D2" presStyleIdx="0" presStyleCnt="4"/>
      <dgm:spPr/>
      <dgm:t>
        <a:bodyPr/>
        <a:lstStyle/>
        <a:p>
          <a:endParaRPr lang="tr-TR"/>
        </a:p>
      </dgm:t>
    </dgm:pt>
    <dgm:pt modelId="{93C1AC18-1421-4761-874D-5051F570B5F1}" type="pres">
      <dgm:prSet presAssocID="{13BB9F2E-A245-40B2-906E-44BA0645E2FD}" presName="Name21" presStyleCnt="0"/>
      <dgm:spPr/>
    </dgm:pt>
    <dgm:pt modelId="{9BEE5E76-6AC1-481D-9692-939C81A30269}" type="pres">
      <dgm:prSet presAssocID="{13BB9F2E-A245-40B2-906E-44BA0645E2FD}" presName="level2Shape" presStyleLbl="node2" presStyleIdx="0" presStyleCnt="4"/>
      <dgm:spPr/>
      <dgm:t>
        <a:bodyPr/>
        <a:lstStyle/>
        <a:p>
          <a:endParaRPr lang="tr-TR"/>
        </a:p>
      </dgm:t>
    </dgm:pt>
    <dgm:pt modelId="{0A0DBF3D-6633-41CF-92A4-43DB4F7954AC}" type="pres">
      <dgm:prSet presAssocID="{13BB9F2E-A245-40B2-906E-44BA0645E2FD}" presName="hierChild3" presStyleCnt="0"/>
      <dgm:spPr/>
    </dgm:pt>
    <dgm:pt modelId="{C9449484-056C-4DB9-9239-61FB3F985426}" type="pres">
      <dgm:prSet presAssocID="{0285E70F-8DC4-45E5-AC79-B28990D16D20}" presName="Name19" presStyleLbl="parChTrans1D2" presStyleIdx="1" presStyleCnt="4"/>
      <dgm:spPr/>
      <dgm:t>
        <a:bodyPr/>
        <a:lstStyle/>
        <a:p>
          <a:endParaRPr lang="tr-TR"/>
        </a:p>
      </dgm:t>
    </dgm:pt>
    <dgm:pt modelId="{808FAE83-133F-4AE8-B26E-40D22B8CF42F}" type="pres">
      <dgm:prSet presAssocID="{8BE537F1-DA36-4098-9822-3F4509083484}" presName="Name21" presStyleCnt="0"/>
      <dgm:spPr/>
    </dgm:pt>
    <dgm:pt modelId="{5F8B2EEF-74ED-4EFA-863B-611436B32BD3}" type="pres">
      <dgm:prSet presAssocID="{8BE537F1-DA36-4098-9822-3F4509083484}" presName="level2Shape" presStyleLbl="node2" presStyleIdx="1" presStyleCnt="4"/>
      <dgm:spPr/>
      <dgm:t>
        <a:bodyPr/>
        <a:lstStyle/>
        <a:p>
          <a:endParaRPr lang="tr-TR"/>
        </a:p>
      </dgm:t>
    </dgm:pt>
    <dgm:pt modelId="{4617A9F9-0B18-40D7-BC4E-01EC61FB1093}" type="pres">
      <dgm:prSet presAssocID="{8BE537F1-DA36-4098-9822-3F4509083484}" presName="hierChild3" presStyleCnt="0"/>
      <dgm:spPr/>
    </dgm:pt>
    <dgm:pt modelId="{19AFBCAB-94FA-4099-A7FE-7683C56CE336}" type="pres">
      <dgm:prSet presAssocID="{E3CD1FD1-40A2-4FEC-A023-7871324533DE}" presName="Name19" presStyleLbl="parChTrans1D2" presStyleIdx="2" presStyleCnt="4"/>
      <dgm:spPr/>
      <dgm:t>
        <a:bodyPr/>
        <a:lstStyle/>
        <a:p>
          <a:endParaRPr lang="tr-TR"/>
        </a:p>
      </dgm:t>
    </dgm:pt>
    <dgm:pt modelId="{AD57B756-36F0-440F-979F-CBA857F8805A}" type="pres">
      <dgm:prSet presAssocID="{3219C70A-515C-4845-A935-9E356F957AF9}" presName="Name21" presStyleCnt="0"/>
      <dgm:spPr/>
    </dgm:pt>
    <dgm:pt modelId="{7924360E-2A5C-4294-9D6D-48413703B928}" type="pres">
      <dgm:prSet presAssocID="{3219C70A-515C-4845-A935-9E356F957AF9}" presName="level2Shape" presStyleLbl="node2" presStyleIdx="2" presStyleCnt="4"/>
      <dgm:spPr/>
      <dgm:t>
        <a:bodyPr/>
        <a:lstStyle/>
        <a:p>
          <a:endParaRPr lang="tr-TR"/>
        </a:p>
      </dgm:t>
    </dgm:pt>
    <dgm:pt modelId="{9407B835-CF31-4C8C-BB62-4C9BE5E0E3E9}" type="pres">
      <dgm:prSet presAssocID="{3219C70A-515C-4845-A935-9E356F957AF9}" presName="hierChild3" presStyleCnt="0"/>
      <dgm:spPr/>
    </dgm:pt>
    <dgm:pt modelId="{3A4437E6-C643-42F0-B3EB-A8C02B109645}" type="pres">
      <dgm:prSet presAssocID="{611BC5AC-69C9-49E1-BD3A-A3AAE47C54B9}" presName="Name19" presStyleLbl="parChTrans1D2" presStyleIdx="3" presStyleCnt="4"/>
      <dgm:spPr/>
      <dgm:t>
        <a:bodyPr/>
        <a:lstStyle/>
        <a:p>
          <a:endParaRPr lang="tr-TR"/>
        </a:p>
      </dgm:t>
    </dgm:pt>
    <dgm:pt modelId="{D6C1F12D-2F19-4FE8-AE3D-04966EB5041B}" type="pres">
      <dgm:prSet presAssocID="{242EB503-CB25-4907-AED4-4F676CAB0172}" presName="Name21" presStyleCnt="0"/>
      <dgm:spPr/>
    </dgm:pt>
    <dgm:pt modelId="{36FA5EC4-2F3D-4F8A-92FE-FD29024779CB}" type="pres">
      <dgm:prSet presAssocID="{242EB503-CB25-4907-AED4-4F676CAB0172}" presName="level2Shape" presStyleLbl="node2" presStyleIdx="3" presStyleCnt="4"/>
      <dgm:spPr/>
      <dgm:t>
        <a:bodyPr/>
        <a:lstStyle/>
        <a:p>
          <a:endParaRPr lang="tr-TR"/>
        </a:p>
      </dgm:t>
    </dgm:pt>
    <dgm:pt modelId="{F1DCBD3A-E17C-4FED-BB90-248CF027CB12}" type="pres">
      <dgm:prSet presAssocID="{242EB503-CB25-4907-AED4-4F676CAB0172}" presName="hierChild3" presStyleCnt="0"/>
      <dgm:spPr/>
    </dgm:pt>
    <dgm:pt modelId="{CCDB9110-B0C1-40E1-BEC3-7C01A4C286AE}" type="pres">
      <dgm:prSet presAssocID="{33AAFD0B-D5D8-42B5-A1E8-322F7CDDDA4A}" presName="bgShapesFlow" presStyleCnt="0"/>
      <dgm:spPr/>
    </dgm:pt>
  </dgm:ptLst>
  <dgm:cxnLst>
    <dgm:cxn modelId="{31D9DA31-4FCB-4ECA-B44E-7345ABA24225}" srcId="{08A8D2E1-25E7-431A-8C55-AE8F06AE5899}" destId="{8BE537F1-DA36-4098-9822-3F4509083484}" srcOrd="1" destOrd="0" parTransId="{0285E70F-8DC4-45E5-AC79-B28990D16D20}" sibTransId="{3EA5EFC6-664E-4DA0-9E4A-D1FBB4BBF412}"/>
    <dgm:cxn modelId="{709082F1-1EC1-4B54-93A7-A800CFA13036}" type="presOf" srcId="{3219C70A-515C-4845-A935-9E356F957AF9}" destId="{7924360E-2A5C-4294-9D6D-48413703B928}" srcOrd="0" destOrd="0" presId="urn:microsoft.com/office/officeart/2005/8/layout/hierarchy6"/>
    <dgm:cxn modelId="{83EDA288-15F4-4F5A-A065-8E03A21107B9}" type="presOf" srcId="{E3CD1FD1-40A2-4FEC-A023-7871324533DE}" destId="{19AFBCAB-94FA-4099-A7FE-7683C56CE336}" srcOrd="0" destOrd="0" presId="urn:microsoft.com/office/officeart/2005/8/layout/hierarchy6"/>
    <dgm:cxn modelId="{5EE035F0-3DE6-45EF-B108-BB24EBF63C72}" type="presOf" srcId="{242EB503-CB25-4907-AED4-4F676CAB0172}" destId="{36FA5EC4-2F3D-4F8A-92FE-FD29024779CB}" srcOrd="0" destOrd="0" presId="urn:microsoft.com/office/officeart/2005/8/layout/hierarchy6"/>
    <dgm:cxn modelId="{722F7B32-5E28-4C8F-9F75-B6EA8C2CAC8E}" type="presOf" srcId="{33AAFD0B-D5D8-42B5-A1E8-322F7CDDDA4A}" destId="{4CB6D2E1-1E5C-4124-8269-20BAAFAE23F2}" srcOrd="0" destOrd="0" presId="urn:microsoft.com/office/officeart/2005/8/layout/hierarchy6"/>
    <dgm:cxn modelId="{351AE7CF-F0CB-43AF-BEF1-6D37AA2421FB}" srcId="{08A8D2E1-25E7-431A-8C55-AE8F06AE5899}" destId="{242EB503-CB25-4907-AED4-4F676CAB0172}" srcOrd="3" destOrd="0" parTransId="{611BC5AC-69C9-49E1-BD3A-A3AAE47C54B9}" sibTransId="{953DD2B1-E6B0-4EE3-9041-2EDDF583651E}"/>
    <dgm:cxn modelId="{4160D7CE-51C0-4747-95D1-24D9D18B9193}" srcId="{08A8D2E1-25E7-431A-8C55-AE8F06AE5899}" destId="{13BB9F2E-A245-40B2-906E-44BA0645E2FD}" srcOrd="0" destOrd="0" parTransId="{8D5F920C-7CEB-40A1-8892-D5CCE6E0D4B3}" sibTransId="{72EAF135-4532-4B80-817F-A44B787CB3A8}"/>
    <dgm:cxn modelId="{C31BA07A-BC9A-4874-8974-836CA34BE60E}" srcId="{08A8D2E1-25E7-431A-8C55-AE8F06AE5899}" destId="{3219C70A-515C-4845-A935-9E356F957AF9}" srcOrd="2" destOrd="0" parTransId="{E3CD1FD1-40A2-4FEC-A023-7871324533DE}" sibTransId="{E3CF936C-BB01-4F61-A95A-E61109982AF1}"/>
    <dgm:cxn modelId="{30A59738-7FDF-4A94-9E2C-37435BB6720C}" type="presOf" srcId="{611BC5AC-69C9-49E1-BD3A-A3AAE47C54B9}" destId="{3A4437E6-C643-42F0-B3EB-A8C02B109645}" srcOrd="0" destOrd="0" presId="urn:microsoft.com/office/officeart/2005/8/layout/hierarchy6"/>
    <dgm:cxn modelId="{89B1393F-2FB6-479F-BE01-5F61F3E38B95}" srcId="{33AAFD0B-D5D8-42B5-A1E8-322F7CDDDA4A}" destId="{08A8D2E1-25E7-431A-8C55-AE8F06AE5899}" srcOrd="0" destOrd="0" parTransId="{164671E9-CD1B-4ED0-A467-3DA881ACC771}" sibTransId="{C1422254-DC8C-44C4-9A60-FA755FE806CB}"/>
    <dgm:cxn modelId="{0A78A432-AA65-4A5B-BEA1-050C9B471EA7}" type="presOf" srcId="{8D5F920C-7CEB-40A1-8892-D5CCE6E0D4B3}" destId="{C6952D1C-FE71-43AE-8E50-12CF1507200E}" srcOrd="0" destOrd="0" presId="urn:microsoft.com/office/officeart/2005/8/layout/hierarchy6"/>
    <dgm:cxn modelId="{B13E7ED3-4EC6-4CBA-8715-EF8FDCE4832D}" type="presOf" srcId="{13BB9F2E-A245-40B2-906E-44BA0645E2FD}" destId="{9BEE5E76-6AC1-481D-9692-939C81A30269}" srcOrd="0" destOrd="0" presId="urn:microsoft.com/office/officeart/2005/8/layout/hierarchy6"/>
    <dgm:cxn modelId="{90A70BF3-40E1-498C-B808-B7B9448A4EF2}" type="presOf" srcId="{8BE537F1-DA36-4098-9822-3F4509083484}" destId="{5F8B2EEF-74ED-4EFA-863B-611436B32BD3}" srcOrd="0" destOrd="0" presId="urn:microsoft.com/office/officeart/2005/8/layout/hierarchy6"/>
    <dgm:cxn modelId="{AB3A237F-3E9D-4149-9DE0-82C321594717}" type="presOf" srcId="{08A8D2E1-25E7-431A-8C55-AE8F06AE5899}" destId="{A9B70B31-4C88-470F-B513-9423C5A22430}" srcOrd="0" destOrd="0" presId="urn:microsoft.com/office/officeart/2005/8/layout/hierarchy6"/>
    <dgm:cxn modelId="{D62CB255-4006-455F-A67A-2D595C2C2D4F}" type="presOf" srcId="{0285E70F-8DC4-45E5-AC79-B28990D16D20}" destId="{C9449484-056C-4DB9-9239-61FB3F985426}" srcOrd="0" destOrd="0" presId="urn:microsoft.com/office/officeart/2005/8/layout/hierarchy6"/>
    <dgm:cxn modelId="{EAFE5115-5200-48D3-91DD-14C15ECBA31A}" type="presParOf" srcId="{4CB6D2E1-1E5C-4124-8269-20BAAFAE23F2}" destId="{9DADCD61-8140-4749-91F6-E8079A166E4E}" srcOrd="0" destOrd="0" presId="urn:microsoft.com/office/officeart/2005/8/layout/hierarchy6"/>
    <dgm:cxn modelId="{44E07CC7-A672-496D-9A28-4006B6470CFE}" type="presParOf" srcId="{9DADCD61-8140-4749-91F6-E8079A166E4E}" destId="{0AE0E238-19C6-4F73-A6DE-A230A626A974}" srcOrd="0" destOrd="0" presId="urn:microsoft.com/office/officeart/2005/8/layout/hierarchy6"/>
    <dgm:cxn modelId="{757EB77B-C2D6-44D2-A1C1-983E053FD73C}" type="presParOf" srcId="{0AE0E238-19C6-4F73-A6DE-A230A626A974}" destId="{88641D57-408D-4B38-A006-8B3D2ED89566}" srcOrd="0" destOrd="0" presId="urn:microsoft.com/office/officeart/2005/8/layout/hierarchy6"/>
    <dgm:cxn modelId="{29FF5FBA-3E9D-47E6-957A-20F80D578BCD}" type="presParOf" srcId="{88641D57-408D-4B38-A006-8B3D2ED89566}" destId="{A9B70B31-4C88-470F-B513-9423C5A22430}" srcOrd="0" destOrd="0" presId="urn:microsoft.com/office/officeart/2005/8/layout/hierarchy6"/>
    <dgm:cxn modelId="{ED3B6EA9-4E60-4EE1-912D-4D9E3DD298DC}" type="presParOf" srcId="{88641D57-408D-4B38-A006-8B3D2ED89566}" destId="{E2A0890F-FA73-44EB-B59D-20F9CA5D2D92}" srcOrd="1" destOrd="0" presId="urn:microsoft.com/office/officeart/2005/8/layout/hierarchy6"/>
    <dgm:cxn modelId="{05B4F202-9B2B-4FB7-B0C7-AD171F38009B}" type="presParOf" srcId="{E2A0890F-FA73-44EB-B59D-20F9CA5D2D92}" destId="{C6952D1C-FE71-43AE-8E50-12CF1507200E}" srcOrd="0" destOrd="0" presId="urn:microsoft.com/office/officeart/2005/8/layout/hierarchy6"/>
    <dgm:cxn modelId="{45571E79-FC82-42F5-B168-2CE91E96C0D2}" type="presParOf" srcId="{E2A0890F-FA73-44EB-B59D-20F9CA5D2D92}" destId="{93C1AC18-1421-4761-874D-5051F570B5F1}" srcOrd="1" destOrd="0" presId="urn:microsoft.com/office/officeart/2005/8/layout/hierarchy6"/>
    <dgm:cxn modelId="{05BFFAD3-CA22-4174-91E2-B40A84B74FAE}" type="presParOf" srcId="{93C1AC18-1421-4761-874D-5051F570B5F1}" destId="{9BEE5E76-6AC1-481D-9692-939C81A30269}" srcOrd="0" destOrd="0" presId="urn:microsoft.com/office/officeart/2005/8/layout/hierarchy6"/>
    <dgm:cxn modelId="{A9145A2E-186B-437C-B0FE-9289D1B7E0F4}" type="presParOf" srcId="{93C1AC18-1421-4761-874D-5051F570B5F1}" destId="{0A0DBF3D-6633-41CF-92A4-43DB4F7954AC}" srcOrd="1" destOrd="0" presId="urn:microsoft.com/office/officeart/2005/8/layout/hierarchy6"/>
    <dgm:cxn modelId="{40C49009-80B1-4A0C-9489-FACA6A7F6245}" type="presParOf" srcId="{E2A0890F-FA73-44EB-B59D-20F9CA5D2D92}" destId="{C9449484-056C-4DB9-9239-61FB3F985426}" srcOrd="2" destOrd="0" presId="urn:microsoft.com/office/officeart/2005/8/layout/hierarchy6"/>
    <dgm:cxn modelId="{BF7B14E6-EF55-4363-897C-01D4E923F69A}" type="presParOf" srcId="{E2A0890F-FA73-44EB-B59D-20F9CA5D2D92}" destId="{808FAE83-133F-4AE8-B26E-40D22B8CF42F}" srcOrd="3" destOrd="0" presId="urn:microsoft.com/office/officeart/2005/8/layout/hierarchy6"/>
    <dgm:cxn modelId="{DD2A29BA-21EE-40DB-AC66-5A89BC54FAE3}" type="presParOf" srcId="{808FAE83-133F-4AE8-B26E-40D22B8CF42F}" destId="{5F8B2EEF-74ED-4EFA-863B-611436B32BD3}" srcOrd="0" destOrd="0" presId="urn:microsoft.com/office/officeart/2005/8/layout/hierarchy6"/>
    <dgm:cxn modelId="{664735A8-9616-42BA-9716-EB065282DFCE}" type="presParOf" srcId="{808FAE83-133F-4AE8-B26E-40D22B8CF42F}" destId="{4617A9F9-0B18-40D7-BC4E-01EC61FB1093}" srcOrd="1" destOrd="0" presId="urn:microsoft.com/office/officeart/2005/8/layout/hierarchy6"/>
    <dgm:cxn modelId="{4C9160AD-503F-4CC6-878B-434A29824F42}" type="presParOf" srcId="{E2A0890F-FA73-44EB-B59D-20F9CA5D2D92}" destId="{19AFBCAB-94FA-4099-A7FE-7683C56CE336}" srcOrd="4" destOrd="0" presId="urn:microsoft.com/office/officeart/2005/8/layout/hierarchy6"/>
    <dgm:cxn modelId="{E473A1BC-073A-440E-BBC6-EE71A13C9FC3}" type="presParOf" srcId="{E2A0890F-FA73-44EB-B59D-20F9CA5D2D92}" destId="{AD57B756-36F0-440F-979F-CBA857F8805A}" srcOrd="5" destOrd="0" presId="urn:microsoft.com/office/officeart/2005/8/layout/hierarchy6"/>
    <dgm:cxn modelId="{E49CECFA-0E7B-42D3-B9BA-B205D4CD3670}" type="presParOf" srcId="{AD57B756-36F0-440F-979F-CBA857F8805A}" destId="{7924360E-2A5C-4294-9D6D-48413703B928}" srcOrd="0" destOrd="0" presId="urn:microsoft.com/office/officeart/2005/8/layout/hierarchy6"/>
    <dgm:cxn modelId="{259B014E-0B2B-406B-B145-8AE5CA3E3D2D}" type="presParOf" srcId="{AD57B756-36F0-440F-979F-CBA857F8805A}" destId="{9407B835-CF31-4C8C-BB62-4C9BE5E0E3E9}" srcOrd="1" destOrd="0" presId="urn:microsoft.com/office/officeart/2005/8/layout/hierarchy6"/>
    <dgm:cxn modelId="{7953FEA1-FC56-482B-9D4E-3606E0D9F888}" type="presParOf" srcId="{E2A0890F-FA73-44EB-B59D-20F9CA5D2D92}" destId="{3A4437E6-C643-42F0-B3EB-A8C02B109645}" srcOrd="6" destOrd="0" presId="urn:microsoft.com/office/officeart/2005/8/layout/hierarchy6"/>
    <dgm:cxn modelId="{6214BDCD-685E-4035-B388-D853F13AE10B}" type="presParOf" srcId="{E2A0890F-FA73-44EB-B59D-20F9CA5D2D92}" destId="{D6C1F12D-2F19-4FE8-AE3D-04966EB5041B}" srcOrd="7" destOrd="0" presId="urn:microsoft.com/office/officeart/2005/8/layout/hierarchy6"/>
    <dgm:cxn modelId="{EF8B94F8-1768-4A4C-B91F-8ACECB6B3298}" type="presParOf" srcId="{D6C1F12D-2F19-4FE8-AE3D-04966EB5041B}" destId="{36FA5EC4-2F3D-4F8A-92FE-FD29024779CB}" srcOrd="0" destOrd="0" presId="urn:microsoft.com/office/officeart/2005/8/layout/hierarchy6"/>
    <dgm:cxn modelId="{0F8CFB2A-9F68-4BD7-8343-0B5C7373F9B4}" type="presParOf" srcId="{D6C1F12D-2F19-4FE8-AE3D-04966EB5041B}" destId="{F1DCBD3A-E17C-4FED-BB90-248CF027CB12}" srcOrd="1" destOrd="0" presId="urn:microsoft.com/office/officeart/2005/8/layout/hierarchy6"/>
    <dgm:cxn modelId="{B76BFD81-AA8F-4D28-81F1-D811818F3E1E}" type="presParOf" srcId="{4CB6D2E1-1E5C-4124-8269-20BAAFAE23F2}" destId="{CCDB9110-B0C1-40E1-BEC3-7C01A4C286AE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9B2A5998-F569-4B83-95D3-3BBC36EE4F31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982B4DFD-C377-4463-9CAD-A05B88176888}">
      <dgm:prSet custT="1"/>
      <dgm:spPr/>
      <dgm:t>
        <a:bodyPr/>
        <a:lstStyle/>
        <a:p>
          <a:r>
            <a:rPr lang="tr-TR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DR. ÖĞR. ÜYESİ ÖZLEM YAZICI (BAŞKAN)</a:t>
          </a:r>
        </a:p>
      </dgm:t>
    </dgm:pt>
    <dgm:pt modelId="{7A9FB70C-6EF0-435F-BC31-AA0FDAE4CE17}" type="parTrans" cxnId="{1444860D-4A1D-4E7D-9D5F-0588D47868B3}">
      <dgm:prSet/>
      <dgm:spPr/>
      <dgm:t>
        <a:bodyPr/>
        <a:lstStyle/>
        <a:p>
          <a:endParaRPr lang="tr-TR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403A1E4-89A3-4F87-8266-550792778A1C}" type="sibTrans" cxnId="{1444860D-4A1D-4E7D-9D5F-0588D47868B3}">
      <dgm:prSet/>
      <dgm:spPr/>
      <dgm:t>
        <a:bodyPr/>
        <a:lstStyle/>
        <a:p>
          <a:endParaRPr lang="tr-TR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D3BDC6A-734F-485A-8DED-45A544F01E02}">
      <dgm:prSet custT="1"/>
      <dgm:spPr/>
      <dgm:t>
        <a:bodyPr/>
        <a:lstStyle/>
        <a:p>
          <a:r>
            <a:rPr lang="tr-TR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DR. ÖĞR. ÜYESİ </a:t>
          </a:r>
        </a:p>
        <a:p>
          <a:r>
            <a:rPr lang="tr-TR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TARIK ÖZKUT</a:t>
          </a:r>
        </a:p>
      </dgm:t>
    </dgm:pt>
    <dgm:pt modelId="{30A6D019-BC58-4881-A42C-6EE43A70F7C0}" type="parTrans" cxnId="{193232B7-59B0-452C-91A9-6D6FF7C31DDE}">
      <dgm:prSet/>
      <dgm:spPr/>
      <dgm:t>
        <a:bodyPr/>
        <a:lstStyle/>
        <a:p>
          <a:endParaRPr lang="tr-TR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3042383-DAAF-437D-994C-439313004D05}" type="sibTrans" cxnId="{193232B7-59B0-452C-91A9-6D6FF7C31DDE}">
      <dgm:prSet/>
      <dgm:spPr/>
      <dgm:t>
        <a:bodyPr/>
        <a:lstStyle/>
        <a:p>
          <a:endParaRPr lang="tr-TR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4B3D941-1DE3-49F4-AB4F-9D3291C32465}">
      <dgm:prSet custT="1"/>
      <dgm:spPr/>
      <dgm:t>
        <a:bodyPr/>
        <a:lstStyle/>
        <a:p>
          <a:r>
            <a:rPr lang="tr-TR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ÖĞR. GÖR. </a:t>
          </a:r>
        </a:p>
        <a:p>
          <a:r>
            <a:rPr lang="tr-TR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NURŞEN ZEYBEK</a:t>
          </a:r>
        </a:p>
      </dgm:t>
    </dgm:pt>
    <dgm:pt modelId="{FD5D79C8-8B39-44F9-B1EF-34013C7E40EC}" type="parTrans" cxnId="{108FAAC5-C8E7-4FF6-AEBE-B59C6E50E2C8}">
      <dgm:prSet/>
      <dgm:spPr/>
      <dgm:t>
        <a:bodyPr/>
        <a:lstStyle/>
        <a:p>
          <a:endParaRPr lang="tr-TR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4F36A55-A564-47E2-8368-049333B67FE3}" type="sibTrans" cxnId="{108FAAC5-C8E7-4FF6-AEBE-B59C6E50E2C8}">
      <dgm:prSet/>
      <dgm:spPr/>
      <dgm:t>
        <a:bodyPr/>
        <a:lstStyle/>
        <a:p>
          <a:endParaRPr lang="tr-TR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230D172-10AF-42C1-9CC5-B288C5B92DA8}">
      <dgm:prSet custT="1"/>
      <dgm:spPr/>
      <dgm:t>
        <a:bodyPr/>
        <a:lstStyle/>
        <a:p>
          <a:r>
            <a:rPr lang="tr-TR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ÖĞR. GÖR. </a:t>
          </a:r>
        </a:p>
        <a:p>
          <a:r>
            <a:rPr lang="tr-TR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AYÇA AYDIN</a:t>
          </a:r>
        </a:p>
      </dgm:t>
    </dgm:pt>
    <dgm:pt modelId="{EC712E2B-6BE1-4001-A9C5-1EA7D93CAAB1}" type="parTrans" cxnId="{196DB6E5-9AC4-4BF8-B1BF-E21BAD5EF778}">
      <dgm:prSet/>
      <dgm:spPr/>
      <dgm:t>
        <a:bodyPr/>
        <a:lstStyle/>
        <a:p>
          <a:endParaRPr lang="tr-TR"/>
        </a:p>
      </dgm:t>
    </dgm:pt>
    <dgm:pt modelId="{6CAAAF18-27C8-4E2C-A2A7-2AC1131A1950}" type="sibTrans" cxnId="{196DB6E5-9AC4-4BF8-B1BF-E21BAD5EF778}">
      <dgm:prSet/>
      <dgm:spPr/>
      <dgm:t>
        <a:bodyPr/>
        <a:lstStyle/>
        <a:p>
          <a:endParaRPr lang="tr-TR"/>
        </a:p>
      </dgm:t>
    </dgm:pt>
    <dgm:pt modelId="{31F1D169-490C-45BB-9FF2-09D2BA0575E5}">
      <dgm:prSet custT="1"/>
      <dgm:spPr/>
      <dgm:t>
        <a:bodyPr/>
        <a:lstStyle/>
        <a:p>
          <a:r>
            <a:rPr lang="tr-TR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ÖĞR. GÖR. </a:t>
          </a:r>
        </a:p>
        <a:p>
          <a:r>
            <a:rPr lang="tr-TR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GİZEM TÜRİTOĞLU</a:t>
          </a:r>
        </a:p>
      </dgm:t>
    </dgm:pt>
    <dgm:pt modelId="{279940AF-CD51-4626-B01A-1D58006BC3C9}" type="parTrans" cxnId="{6FC4814E-9A90-494D-8542-C1DD674576C4}">
      <dgm:prSet/>
      <dgm:spPr/>
      <dgm:t>
        <a:bodyPr/>
        <a:lstStyle/>
        <a:p>
          <a:endParaRPr lang="tr-TR"/>
        </a:p>
      </dgm:t>
    </dgm:pt>
    <dgm:pt modelId="{44ADCAE7-3902-4BD5-ACE0-7FCDB7B192C4}" type="sibTrans" cxnId="{6FC4814E-9A90-494D-8542-C1DD674576C4}">
      <dgm:prSet/>
      <dgm:spPr/>
      <dgm:t>
        <a:bodyPr/>
        <a:lstStyle/>
        <a:p>
          <a:endParaRPr lang="tr-TR"/>
        </a:p>
      </dgm:t>
    </dgm:pt>
    <dgm:pt modelId="{611BC532-6B21-418D-8A18-34296EDB1D54}" type="pres">
      <dgm:prSet presAssocID="{9B2A5998-F569-4B83-95D3-3BBC36EE4F31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EF471A5C-1169-4744-B24E-916B27B7DE2B}" type="pres">
      <dgm:prSet presAssocID="{9B2A5998-F569-4B83-95D3-3BBC36EE4F31}" presName="hierFlow" presStyleCnt="0"/>
      <dgm:spPr/>
    </dgm:pt>
    <dgm:pt modelId="{FAC92612-F540-4149-A7FE-119D7D657160}" type="pres">
      <dgm:prSet presAssocID="{9B2A5998-F569-4B83-95D3-3BBC36EE4F31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8ACF7FAE-6FE7-46B2-9508-460407496D5C}" type="pres">
      <dgm:prSet presAssocID="{982B4DFD-C377-4463-9CAD-A05B88176888}" presName="Name14" presStyleCnt="0"/>
      <dgm:spPr/>
    </dgm:pt>
    <dgm:pt modelId="{B1F5E829-8BE4-4B01-AAC1-EB550B25A757}" type="pres">
      <dgm:prSet presAssocID="{982B4DFD-C377-4463-9CAD-A05B88176888}" presName="level1Shape" presStyleLbl="node0" presStyleIdx="0" presStyleCnt="1" custScaleX="173698" custScaleY="69156" custLinFactNeighborX="471" custLinFactNeighborY="-2701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EF1C33D1-35D3-4340-8CDE-A227A25A12BE}" type="pres">
      <dgm:prSet presAssocID="{982B4DFD-C377-4463-9CAD-A05B88176888}" presName="hierChild2" presStyleCnt="0"/>
      <dgm:spPr/>
    </dgm:pt>
    <dgm:pt modelId="{B5FACEF5-92C9-4CE7-9758-830115B51D90}" type="pres">
      <dgm:prSet presAssocID="{30A6D019-BC58-4881-A42C-6EE43A70F7C0}" presName="Name19" presStyleLbl="parChTrans1D2" presStyleIdx="0" presStyleCnt="4"/>
      <dgm:spPr/>
      <dgm:t>
        <a:bodyPr/>
        <a:lstStyle/>
        <a:p>
          <a:endParaRPr lang="tr-TR"/>
        </a:p>
      </dgm:t>
    </dgm:pt>
    <dgm:pt modelId="{9DB69CF5-755C-4B63-ACC1-A5A615BB3739}" type="pres">
      <dgm:prSet presAssocID="{BD3BDC6A-734F-485A-8DED-45A544F01E02}" presName="Name21" presStyleCnt="0"/>
      <dgm:spPr/>
    </dgm:pt>
    <dgm:pt modelId="{C374D714-23DC-4CB4-90E5-A3ABA9D94905}" type="pres">
      <dgm:prSet presAssocID="{BD3BDC6A-734F-485A-8DED-45A544F01E02}" presName="level2Shape" presStyleLbl="node2" presStyleIdx="0" presStyleCnt="4"/>
      <dgm:spPr/>
      <dgm:t>
        <a:bodyPr/>
        <a:lstStyle/>
        <a:p>
          <a:endParaRPr lang="tr-TR"/>
        </a:p>
      </dgm:t>
    </dgm:pt>
    <dgm:pt modelId="{3347B9F4-E9A8-4D7D-A728-DBC96F6A3A08}" type="pres">
      <dgm:prSet presAssocID="{BD3BDC6A-734F-485A-8DED-45A544F01E02}" presName="hierChild3" presStyleCnt="0"/>
      <dgm:spPr/>
    </dgm:pt>
    <dgm:pt modelId="{E31B7014-EF48-4CDE-A1F5-E93475076833}" type="pres">
      <dgm:prSet presAssocID="{EC712E2B-6BE1-4001-A9C5-1EA7D93CAAB1}" presName="Name19" presStyleLbl="parChTrans1D2" presStyleIdx="1" presStyleCnt="4"/>
      <dgm:spPr/>
      <dgm:t>
        <a:bodyPr/>
        <a:lstStyle/>
        <a:p>
          <a:endParaRPr lang="tr-TR"/>
        </a:p>
      </dgm:t>
    </dgm:pt>
    <dgm:pt modelId="{2CDFFF77-F377-407C-B39B-5181001824F5}" type="pres">
      <dgm:prSet presAssocID="{4230D172-10AF-42C1-9CC5-B288C5B92DA8}" presName="Name21" presStyleCnt="0"/>
      <dgm:spPr/>
    </dgm:pt>
    <dgm:pt modelId="{EB912409-B281-4B32-A4DB-609DEDE66AE1}" type="pres">
      <dgm:prSet presAssocID="{4230D172-10AF-42C1-9CC5-B288C5B92DA8}" presName="level2Shape" presStyleLbl="node2" presStyleIdx="1" presStyleCnt="4"/>
      <dgm:spPr/>
      <dgm:t>
        <a:bodyPr/>
        <a:lstStyle/>
        <a:p>
          <a:endParaRPr lang="tr-TR"/>
        </a:p>
      </dgm:t>
    </dgm:pt>
    <dgm:pt modelId="{BE98A70C-0242-4E33-A248-A33533C5B2FE}" type="pres">
      <dgm:prSet presAssocID="{4230D172-10AF-42C1-9CC5-B288C5B92DA8}" presName="hierChild3" presStyleCnt="0"/>
      <dgm:spPr/>
    </dgm:pt>
    <dgm:pt modelId="{7204DE3A-C049-4EE9-A086-30153A9CB9AF}" type="pres">
      <dgm:prSet presAssocID="{279940AF-CD51-4626-B01A-1D58006BC3C9}" presName="Name19" presStyleLbl="parChTrans1D2" presStyleIdx="2" presStyleCnt="4"/>
      <dgm:spPr/>
      <dgm:t>
        <a:bodyPr/>
        <a:lstStyle/>
        <a:p>
          <a:endParaRPr lang="tr-TR"/>
        </a:p>
      </dgm:t>
    </dgm:pt>
    <dgm:pt modelId="{38282220-E5E0-443E-AF29-144C514E8884}" type="pres">
      <dgm:prSet presAssocID="{31F1D169-490C-45BB-9FF2-09D2BA0575E5}" presName="Name21" presStyleCnt="0"/>
      <dgm:spPr/>
    </dgm:pt>
    <dgm:pt modelId="{EABB0E34-D549-4A5E-9C81-F7F5546606E4}" type="pres">
      <dgm:prSet presAssocID="{31F1D169-490C-45BB-9FF2-09D2BA0575E5}" presName="level2Shape" presStyleLbl="node2" presStyleIdx="2" presStyleCnt="4"/>
      <dgm:spPr/>
      <dgm:t>
        <a:bodyPr/>
        <a:lstStyle/>
        <a:p>
          <a:endParaRPr lang="tr-TR"/>
        </a:p>
      </dgm:t>
    </dgm:pt>
    <dgm:pt modelId="{C399A3A2-0AA4-45D4-929A-B576EC9F2BBF}" type="pres">
      <dgm:prSet presAssocID="{31F1D169-490C-45BB-9FF2-09D2BA0575E5}" presName="hierChild3" presStyleCnt="0"/>
      <dgm:spPr/>
    </dgm:pt>
    <dgm:pt modelId="{17BB25A3-F7B9-484C-B95D-0CE37EB72894}" type="pres">
      <dgm:prSet presAssocID="{FD5D79C8-8B39-44F9-B1EF-34013C7E40EC}" presName="Name19" presStyleLbl="parChTrans1D2" presStyleIdx="3" presStyleCnt="4"/>
      <dgm:spPr/>
      <dgm:t>
        <a:bodyPr/>
        <a:lstStyle/>
        <a:p>
          <a:endParaRPr lang="tr-TR"/>
        </a:p>
      </dgm:t>
    </dgm:pt>
    <dgm:pt modelId="{7F490BCE-5196-4B51-A64C-F4C5444920C0}" type="pres">
      <dgm:prSet presAssocID="{24B3D941-1DE3-49F4-AB4F-9D3291C32465}" presName="Name21" presStyleCnt="0"/>
      <dgm:spPr/>
    </dgm:pt>
    <dgm:pt modelId="{FC9A7D99-484E-49EA-B295-5714D36AAFB8}" type="pres">
      <dgm:prSet presAssocID="{24B3D941-1DE3-49F4-AB4F-9D3291C32465}" presName="level2Shape" presStyleLbl="node2" presStyleIdx="3" presStyleCnt="4"/>
      <dgm:spPr/>
      <dgm:t>
        <a:bodyPr/>
        <a:lstStyle/>
        <a:p>
          <a:endParaRPr lang="tr-TR"/>
        </a:p>
      </dgm:t>
    </dgm:pt>
    <dgm:pt modelId="{21C68B88-CDD2-40BB-B9A0-F292A3BE4D06}" type="pres">
      <dgm:prSet presAssocID="{24B3D941-1DE3-49F4-AB4F-9D3291C32465}" presName="hierChild3" presStyleCnt="0"/>
      <dgm:spPr/>
    </dgm:pt>
    <dgm:pt modelId="{A6B7CA3F-1EFD-41C3-B3A9-A513806A0434}" type="pres">
      <dgm:prSet presAssocID="{9B2A5998-F569-4B83-95D3-3BBC36EE4F31}" presName="bgShapesFlow" presStyleCnt="0"/>
      <dgm:spPr/>
    </dgm:pt>
  </dgm:ptLst>
  <dgm:cxnLst>
    <dgm:cxn modelId="{108FAAC5-C8E7-4FF6-AEBE-B59C6E50E2C8}" srcId="{982B4DFD-C377-4463-9CAD-A05B88176888}" destId="{24B3D941-1DE3-49F4-AB4F-9D3291C32465}" srcOrd="3" destOrd="0" parTransId="{FD5D79C8-8B39-44F9-B1EF-34013C7E40EC}" sibTransId="{64F36A55-A564-47E2-8368-049333B67FE3}"/>
    <dgm:cxn modelId="{CF9A06D3-9FC6-4158-9196-C34356B73F37}" type="presOf" srcId="{BD3BDC6A-734F-485A-8DED-45A544F01E02}" destId="{C374D714-23DC-4CB4-90E5-A3ABA9D94905}" srcOrd="0" destOrd="0" presId="urn:microsoft.com/office/officeart/2005/8/layout/hierarchy6"/>
    <dgm:cxn modelId="{9BDCD507-EAFB-45D3-8E05-C42862EB197B}" type="presOf" srcId="{4230D172-10AF-42C1-9CC5-B288C5B92DA8}" destId="{EB912409-B281-4B32-A4DB-609DEDE66AE1}" srcOrd="0" destOrd="0" presId="urn:microsoft.com/office/officeart/2005/8/layout/hierarchy6"/>
    <dgm:cxn modelId="{6279A373-FC5B-428F-B5FE-6E6AFB883922}" type="presOf" srcId="{9B2A5998-F569-4B83-95D3-3BBC36EE4F31}" destId="{611BC532-6B21-418D-8A18-34296EDB1D54}" srcOrd="0" destOrd="0" presId="urn:microsoft.com/office/officeart/2005/8/layout/hierarchy6"/>
    <dgm:cxn modelId="{784D77A0-CECD-4AAF-9F38-E8F4F17CF46B}" type="presOf" srcId="{279940AF-CD51-4626-B01A-1D58006BC3C9}" destId="{7204DE3A-C049-4EE9-A086-30153A9CB9AF}" srcOrd="0" destOrd="0" presId="urn:microsoft.com/office/officeart/2005/8/layout/hierarchy6"/>
    <dgm:cxn modelId="{44787F20-BBEF-4347-B948-5A5FA6BE44AC}" type="presOf" srcId="{EC712E2B-6BE1-4001-A9C5-1EA7D93CAAB1}" destId="{E31B7014-EF48-4CDE-A1F5-E93475076833}" srcOrd="0" destOrd="0" presId="urn:microsoft.com/office/officeart/2005/8/layout/hierarchy6"/>
    <dgm:cxn modelId="{196DB6E5-9AC4-4BF8-B1BF-E21BAD5EF778}" srcId="{982B4DFD-C377-4463-9CAD-A05B88176888}" destId="{4230D172-10AF-42C1-9CC5-B288C5B92DA8}" srcOrd="1" destOrd="0" parTransId="{EC712E2B-6BE1-4001-A9C5-1EA7D93CAAB1}" sibTransId="{6CAAAF18-27C8-4E2C-A2A7-2AC1131A1950}"/>
    <dgm:cxn modelId="{193232B7-59B0-452C-91A9-6D6FF7C31DDE}" srcId="{982B4DFD-C377-4463-9CAD-A05B88176888}" destId="{BD3BDC6A-734F-485A-8DED-45A544F01E02}" srcOrd="0" destOrd="0" parTransId="{30A6D019-BC58-4881-A42C-6EE43A70F7C0}" sibTransId="{93042383-DAAF-437D-994C-439313004D05}"/>
    <dgm:cxn modelId="{7ABAF697-6C83-4FBC-8349-0590D8BB95AF}" type="presOf" srcId="{982B4DFD-C377-4463-9CAD-A05B88176888}" destId="{B1F5E829-8BE4-4B01-AAC1-EB550B25A757}" srcOrd="0" destOrd="0" presId="urn:microsoft.com/office/officeart/2005/8/layout/hierarchy6"/>
    <dgm:cxn modelId="{FBEF9460-2F2F-41F8-BCAD-0D5DFD5F862D}" type="presOf" srcId="{30A6D019-BC58-4881-A42C-6EE43A70F7C0}" destId="{B5FACEF5-92C9-4CE7-9758-830115B51D90}" srcOrd="0" destOrd="0" presId="urn:microsoft.com/office/officeart/2005/8/layout/hierarchy6"/>
    <dgm:cxn modelId="{9C5EF588-9AEF-4DB0-B687-69863D6536F3}" type="presOf" srcId="{24B3D941-1DE3-49F4-AB4F-9D3291C32465}" destId="{FC9A7D99-484E-49EA-B295-5714D36AAFB8}" srcOrd="0" destOrd="0" presId="urn:microsoft.com/office/officeart/2005/8/layout/hierarchy6"/>
    <dgm:cxn modelId="{1444860D-4A1D-4E7D-9D5F-0588D47868B3}" srcId="{9B2A5998-F569-4B83-95D3-3BBC36EE4F31}" destId="{982B4DFD-C377-4463-9CAD-A05B88176888}" srcOrd="0" destOrd="0" parTransId="{7A9FB70C-6EF0-435F-BC31-AA0FDAE4CE17}" sibTransId="{F403A1E4-89A3-4F87-8266-550792778A1C}"/>
    <dgm:cxn modelId="{811F5F0C-B473-4531-8FD1-8DDBB48D5ECB}" type="presOf" srcId="{FD5D79C8-8B39-44F9-B1EF-34013C7E40EC}" destId="{17BB25A3-F7B9-484C-B95D-0CE37EB72894}" srcOrd="0" destOrd="0" presId="urn:microsoft.com/office/officeart/2005/8/layout/hierarchy6"/>
    <dgm:cxn modelId="{A26E84AC-4080-4F58-B820-465E8C143864}" type="presOf" srcId="{31F1D169-490C-45BB-9FF2-09D2BA0575E5}" destId="{EABB0E34-D549-4A5E-9C81-F7F5546606E4}" srcOrd="0" destOrd="0" presId="urn:microsoft.com/office/officeart/2005/8/layout/hierarchy6"/>
    <dgm:cxn modelId="{6FC4814E-9A90-494D-8542-C1DD674576C4}" srcId="{982B4DFD-C377-4463-9CAD-A05B88176888}" destId="{31F1D169-490C-45BB-9FF2-09D2BA0575E5}" srcOrd="2" destOrd="0" parTransId="{279940AF-CD51-4626-B01A-1D58006BC3C9}" sibTransId="{44ADCAE7-3902-4BD5-ACE0-7FCDB7B192C4}"/>
    <dgm:cxn modelId="{DF3CF89D-D220-46CC-B13D-39FAB43F4577}" type="presParOf" srcId="{611BC532-6B21-418D-8A18-34296EDB1D54}" destId="{EF471A5C-1169-4744-B24E-916B27B7DE2B}" srcOrd="0" destOrd="0" presId="urn:microsoft.com/office/officeart/2005/8/layout/hierarchy6"/>
    <dgm:cxn modelId="{D8CBAC02-51D4-4DDD-8988-B0479AD02125}" type="presParOf" srcId="{EF471A5C-1169-4744-B24E-916B27B7DE2B}" destId="{FAC92612-F540-4149-A7FE-119D7D657160}" srcOrd="0" destOrd="0" presId="urn:microsoft.com/office/officeart/2005/8/layout/hierarchy6"/>
    <dgm:cxn modelId="{C721DD94-EB0E-458F-B2F8-7AF52D8FCEC2}" type="presParOf" srcId="{FAC92612-F540-4149-A7FE-119D7D657160}" destId="{8ACF7FAE-6FE7-46B2-9508-460407496D5C}" srcOrd="0" destOrd="0" presId="urn:microsoft.com/office/officeart/2005/8/layout/hierarchy6"/>
    <dgm:cxn modelId="{CAAAD50E-1A92-49AB-9D6F-33C7D5085623}" type="presParOf" srcId="{8ACF7FAE-6FE7-46B2-9508-460407496D5C}" destId="{B1F5E829-8BE4-4B01-AAC1-EB550B25A757}" srcOrd="0" destOrd="0" presId="urn:microsoft.com/office/officeart/2005/8/layout/hierarchy6"/>
    <dgm:cxn modelId="{B04BD785-8D30-48E0-A0BF-285EF926157D}" type="presParOf" srcId="{8ACF7FAE-6FE7-46B2-9508-460407496D5C}" destId="{EF1C33D1-35D3-4340-8CDE-A227A25A12BE}" srcOrd="1" destOrd="0" presId="urn:microsoft.com/office/officeart/2005/8/layout/hierarchy6"/>
    <dgm:cxn modelId="{2A01746A-E210-4F3D-868E-67F722CAFAC0}" type="presParOf" srcId="{EF1C33D1-35D3-4340-8CDE-A227A25A12BE}" destId="{B5FACEF5-92C9-4CE7-9758-830115B51D90}" srcOrd="0" destOrd="0" presId="urn:microsoft.com/office/officeart/2005/8/layout/hierarchy6"/>
    <dgm:cxn modelId="{BC3BD13C-EDD6-4C84-AA04-67B7B6D48DE1}" type="presParOf" srcId="{EF1C33D1-35D3-4340-8CDE-A227A25A12BE}" destId="{9DB69CF5-755C-4B63-ACC1-A5A615BB3739}" srcOrd="1" destOrd="0" presId="urn:microsoft.com/office/officeart/2005/8/layout/hierarchy6"/>
    <dgm:cxn modelId="{40F9B092-A6CA-4E5E-B016-CF3331B14601}" type="presParOf" srcId="{9DB69CF5-755C-4B63-ACC1-A5A615BB3739}" destId="{C374D714-23DC-4CB4-90E5-A3ABA9D94905}" srcOrd="0" destOrd="0" presId="urn:microsoft.com/office/officeart/2005/8/layout/hierarchy6"/>
    <dgm:cxn modelId="{9CC30F25-AAE6-4F85-B870-AB6007E80625}" type="presParOf" srcId="{9DB69CF5-755C-4B63-ACC1-A5A615BB3739}" destId="{3347B9F4-E9A8-4D7D-A728-DBC96F6A3A08}" srcOrd="1" destOrd="0" presId="urn:microsoft.com/office/officeart/2005/8/layout/hierarchy6"/>
    <dgm:cxn modelId="{DCFDFC42-114E-4496-8EAD-E94004B45212}" type="presParOf" srcId="{EF1C33D1-35D3-4340-8CDE-A227A25A12BE}" destId="{E31B7014-EF48-4CDE-A1F5-E93475076833}" srcOrd="2" destOrd="0" presId="urn:microsoft.com/office/officeart/2005/8/layout/hierarchy6"/>
    <dgm:cxn modelId="{06BD7E7B-F2E7-4472-AD9C-60F1E2482083}" type="presParOf" srcId="{EF1C33D1-35D3-4340-8CDE-A227A25A12BE}" destId="{2CDFFF77-F377-407C-B39B-5181001824F5}" srcOrd="3" destOrd="0" presId="urn:microsoft.com/office/officeart/2005/8/layout/hierarchy6"/>
    <dgm:cxn modelId="{943B6110-A3C5-488B-ADC8-03AB7D303DA7}" type="presParOf" srcId="{2CDFFF77-F377-407C-B39B-5181001824F5}" destId="{EB912409-B281-4B32-A4DB-609DEDE66AE1}" srcOrd="0" destOrd="0" presId="urn:microsoft.com/office/officeart/2005/8/layout/hierarchy6"/>
    <dgm:cxn modelId="{BCDAB783-CE59-4FD3-83DE-CC8CE5303340}" type="presParOf" srcId="{2CDFFF77-F377-407C-B39B-5181001824F5}" destId="{BE98A70C-0242-4E33-A248-A33533C5B2FE}" srcOrd="1" destOrd="0" presId="urn:microsoft.com/office/officeart/2005/8/layout/hierarchy6"/>
    <dgm:cxn modelId="{280CD577-FFF0-4D35-B9C2-452EF1D8ED32}" type="presParOf" srcId="{EF1C33D1-35D3-4340-8CDE-A227A25A12BE}" destId="{7204DE3A-C049-4EE9-A086-30153A9CB9AF}" srcOrd="4" destOrd="0" presId="urn:microsoft.com/office/officeart/2005/8/layout/hierarchy6"/>
    <dgm:cxn modelId="{BD758C46-F502-450D-8515-CC594503D52D}" type="presParOf" srcId="{EF1C33D1-35D3-4340-8CDE-A227A25A12BE}" destId="{38282220-E5E0-443E-AF29-144C514E8884}" srcOrd="5" destOrd="0" presId="urn:microsoft.com/office/officeart/2005/8/layout/hierarchy6"/>
    <dgm:cxn modelId="{5E4B2BED-9505-4F04-B12D-A0DD9A7FE42A}" type="presParOf" srcId="{38282220-E5E0-443E-AF29-144C514E8884}" destId="{EABB0E34-D549-4A5E-9C81-F7F5546606E4}" srcOrd="0" destOrd="0" presId="urn:microsoft.com/office/officeart/2005/8/layout/hierarchy6"/>
    <dgm:cxn modelId="{74A9CADE-98E5-442E-8712-31F73CC297E2}" type="presParOf" srcId="{38282220-E5E0-443E-AF29-144C514E8884}" destId="{C399A3A2-0AA4-45D4-929A-B576EC9F2BBF}" srcOrd="1" destOrd="0" presId="urn:microsoft.com/office/officeart/2005/8/layout/hierarchy6"/>
    <dgm:cxn modelId="{DF28D165-A0D3-47CF-A265-FAD94B11E8A8}" type="presParOf" srcId="{EF1C33D1-35D3-4340-8CDE-A227A25A12BE}" destId="{17BB25A3-F7B9-484C-B95D-0CE37EB72894}" srcOrd="6" destOrd="0" presId="urn:microsoft.com/office/officeart/2005/8/layout/hierarchy6"/>
    <dgm:cxn modelId="{D43E76CB-7F18-4269-A31B-E6D97D85948B}" type="presParOf" srcId="{EF1C33D1-35D3-4340-8CDE-A227A25A12BE}" destId="{7F490BCE-5196-4B51-A64C-F4C5444920C0}" srcOrd="7" destOrd="0" presId="urn:microsoft.com/office/officeart/2005/8/layout/hierarchy6"/>
    <dgm:cxn modelId="{01B1C373-8CD7-4F85-B324-9DD584D66E20}" type="presParOf" srcId="{7F490BCE-5196-4B51-A64C-F4C5444920C0}" destId="{FC9A7D99-484E-49EA-B295-5714D36AAFB8}" srcOrd="0" destOrd="0" presId="urn:microsoft.com/office/officeart/2005/8/layout/hierarchy6"/>
    <dgm:cxn modelId="{C38EA106-7929-47A5-968C-CDB307602BBF}" type="presParOf" srcId="{7F490BCE-5196-4B51-A64C-F4C5444920C0}" destId="{21C68B88-CDD2-40BB-B9A0-F292A3BE4D06}" srcOrd="1" destOrd="0" presId="urn:microsoft.com/office/officeart/2005/8/layout/hierarchy6"/>
    <dgm:cxn modelId="{E3B7CC5F-D9BA-476A-BF52-A317DA32EBD4}" type="presParOf" srcId="{611BC532-6B21-418D-8A18-34296EDB1D54}" destId="{A6B7CA3F-1EFD-41C3-B3A9-A513806A0434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B54D1D-682B-4966-AE5E-7409BAB0E60D}">
      <dsp:nvSpPr>
        <dsp:cNvPr id="0" name=""/>
        <dsp:cNvSpPr/>
      </dsp:nvSpPr>
      <dsp:spPr>
        <a:xfrm>
          <a:off x="4687879" y="419564"/>
          <a:ext cx="1442017" cy="96134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300" kern="1200" dirty="0"/>
            <a:t>DEKAN</a:t>
          </a:r>
        </a:p>
      </dsp:txBody>
      <dsp:txXfrm>
        <a:off x="4716036" y="447721"/>
        <a:ext cx="1385703" cy="905031"/>
      </dsp:txXfrm>
    </dsp:sp>
    <dsp:sp modelId="{AD6159C7-7BAC-480E-B0D3-9CCB1C822AA7}">
      <dsp:nvSpPr>
        <dsp:cNvPr id="0" name=""/>
        <dsp:cNvSpPr/>
      </dsp:nvSpPr>
      <dsp:spPr>
        <a:xfrm>
          <a:off x="722329" y="1380909"/>
          <a:ext cx="4686558" cy="384538"/>
        </a:xfrm>
        <a:custGeom>
          <a:avLst/>
          <a:gdLst/>
          <a:ahLst/>
          <a:cxnLst/>
          <a:rect l="0" t="0" r="0" b="0"/>
          <a:pathLst>
            <a:path>
              <a:moveTo>
                <a:pt x="4686558" y="0"/>
              </a:moveTo>
              <a:lnTo>
                <a:pt x="4686558" y="192269"/>
              </a:lnTo>
              <a:lnTo>
                <a:pt x="0" y="192269"/>
              </a:lnTo>
              <a:lnTo>
                <a:pt x="0" y="38453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E0F502-AFCE-461D-8568-FC719360E8E8}">
      <dsp:nvSpPr>
        <dsp:cNvPr id="0" name=""/>
        <dsp:cNvSpPr/>
      </dsp:nvSpPr>
      <dsp:spPr>
        <a:xfrm>
          <a:off x="1320" y="1765448"/>
          <a:ext cx="1442017" cy="96134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300" kern="1200" dirty="0"/>
            <a:t>AKADEMİK BİRİMLER</a:t>
          </a:r>
        </a:p>
      </dsp:txBody>
      <dsp:txXfrm>
        <a:off x="29477" y="1793605"/>
        <a:ext cx="1385703" cy="905031"/>
      </dsp:txXfrm>
    </dsp:sp>
    <dsp:sp modelId="{D0681F2C-850C-4455-8993-00FE06AB9DE2}">
      <dsp:nvSpPr>
        <dsp:cNvPr id="0" name=""/>
        <dsp:cNvSpPr/>
      </dsp:nvSpPr>
      <dsp:spPr>
        <a:xfrm>
          <a:off x="2596952" y="1380909"/>
          <a:ext cx="2811935" cy="384538"/>
        </a:xfrm>
        <a:custGeom>
          <a:avLst/>
          <a:gdLst/>
          <a:ahLst/>
          <a:cxnLst/>
          <a:rect l="0" t="0" r="0" b="0"/>
          <a:pathLst>
            <a:path>
              <a:moveTo>
                <a:pt x="2811935" y="0"/>
              </a:moveTo>
              <a:lnTo>
                <a:pt x="2811935" y="192269"/>
              </a:lnTo>
              <a:lnTo>
                <a:pt x="0" y="192269"/>
              </a:lnTo>
              <a:lnTo>
                <a:pt x="0" y="38453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8764A2-3FD7-4675-AE5F-09324034635C}">
      <dsp:nvSpPr>
        <dsp:cNvPr id="0" name=""/>
        <dsp:cNvSpPr/>
      </dsp:nvSpPr>
      <dsp:spPr>
        <a:xfrm>
          <a:off x="1875943" y="1765448"/>
          <a:ext cx="1442017" cy="96134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300" kern="1200" dirty="0"/>
            <a:t>DEKAN YARDIMCISI</a:t>
          </a:r>
        </a:p>
      </dsp:txBody>
      <dsp:txXfrm>
        <a:off x="1904100" y="1793605"/>
        <a:ext cx="1385703" cy="905031"/>
      </dsp:txXfrm>
    </dsp:sp>
    <dsp:sp modelId="{3708C685-035C-4DBE-973C-FD80FE7B9266}">
      <dsp:nvSpPr>
        <dsp:cNvPr id="0" name=""/>
        <dsp:cNvSpPr/>
      </dsp:nvSpPr>
      <dsp:spPr>
        <a:xfrm>
          <a:off x="4471576" y="1380909"/>
          <a:ext cx="937311" cy="384538"/>
        </a:xfrm>
        <a:custGeom>
          <a:avLst/>
          <a:gdLst/>
          <a:ahLst/>
          <a:cxnLst/>
          <a:rect l="0" t="0" r="0" b="0"/>
          <a:pathLst>
            <a:path>
              <a:moveTo>
                <a:pt x="937311" y="0"/>
              </a:moveTo>
              <a:lnTo>
                <a:pt x="937311" y="192269"/>
              </a:lnTo>
              <a:lnTo>
                <a:pt x="0" y="192269"/>
              </a:lnTo>
              <a:lnTo>
                <a:pt x="0" y="38453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26CE79-95B4-4960-BC9C-60A3C9DA6F84}">
      <dsp:nvSpPr>
        <dsp:cNvPr id="0" name=""/>
        <dsp:cNvSpPr/>
      </dsp:nvSpPr>
      <dsp:spPr>
        <a:xfrm>
          <a:off x="3750567" y="1765448"/>
          <a:ext cx="1442017" cy="96134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300" kern="1200" dirty="0"/>
            <a:t>FAKÜLTE KURULU </a:t>
          </a:r>
        </a:p>
      </dsp:txBody>
      <dsp:txXfrm>
        <a:off x="3778724" y="1793605"/>
        <a:ext cx="1385703" cy="905031"/>
      </dsp:txXfrm>
    </dsp:sp>
    <dsp:sp modelId="{60492EFC-86A3-42F7-BA2B-097CD717291F}">
      <dsp:nvSpPr>
        <dsp:cNvPr id="0" name=""/>
        <dsp:cNvSpPr/>
      </dsp:nvSpPr>
      <dsp:spPr>
        <a:xfrm>
          <a:off x="5408888" y="1380909"/>
          <a:ext cx="937311" cy="3845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2269"/>
              </a:lnTo>
              <a:lnTo>
                <a:pt x="937311" y="192269"/>
              </a:lnTo>
              <a:lnTo>
                <a:pt x="937311" y="38453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81C4334-FAA0-4CEA-9284-5299B9AE56CD}">
      <dsp:nvSpPr>
        <dsp:cNvPr id="0" name=""/>
        <dsp:cNvSpPr/>
      </dsp:nvSpPr>
      <dsp:spPr>
        <a:xfrm>
          <a:off x="5625190" y="1765448"/>
          <a:ext cx="1442017" cy="96134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300" kern="1200" dirty="0"/>
            <a:t>FAKÜLTE YÖNETİM KURULU</a:t>
          </a:r>
        </a:p>
      </dsp:txBody>
      <dsp:txXfrm>
        <a:off x="5653347" y="1793605"/>
        <a:ext cx="1385703" cy="905031"/>
      </dsp:txXfrm>
    </dsp:sp>
    <dsp:sp modelId="{F1F6287F-FD23-4301-9102-D98597CC8A77}">
      <dsp:nvSpPr>
        <dsp:cNvPr id="0" name=""/>
        <dsp:cNvSpPr/>
      </dsp:nvSpPr>
      <dsp:spPr>
        <a:xfrm>
          <a:off x="5408888" y="1380909"/>
          <a:ext cx="2811935" cy="3845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2269"/>
              </a:lnTo>
              <a:lnTo>
                <a:pt x="2811935" y="192269"/>
              </a:lnTo>
              <a:lnTo>
                <a:pt x="2811935" y="38453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350486-8638-47BC-83B5-7281F5D89723}">
      <dsp:nvSpPr>
        <dsp:cNvPr id="0" name=""/>
        <dsp:cNvSpPr/>
      </dsp:nvSpPr>
      <dsp:spPr>
        <a:xfrm>
          <a:off x="7499814" y="1765448"/>
          <a:ext cx="1442017" cy="96134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300" kern="1200" dirty="0"/>
            <a:t>İDARİ BİRİMLER</a:t>
          </a:r>
        </a:p>
      </dsp:txBody>
      <dsp:txXfrm>
        <a:off x="7527971" y="1793605"/>
        <a:ext cx="1385703" cy="905031"/>
      </dsp:txXfrm>
    </dsp:sp>
    <dsp:sp modelId="{4D73A4C6-C3B3-4863-8480-9855ECDB87F7}">
      <dsp:nvSpPr>
        <dsp:cNvPr id="0" name=""/>
        <dsp:cNvSpPr/>
      </dsp:nvSpPr>
      <dsp:spPr>
        <a:xfrm>
          <a:off x="8175103" y="2726793"/>
          <a:ext cx="91440" cy="38453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8453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89B5B9-A359-4271-B610-184F8FFF8E9F}">
      <dsp:nvSpPr>
        <dsp:cNvPr id="0" name=""/>
        <dsp:cNvSpPr/>
      </dsp:nvSpPr>
      <dsp:spPr>
        <a:xfrm>
          <a:off x="7499814" y="3111331"/>
          <a:ext cx="1442017" cy="96134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300" kern="1200"/>
            <a:t>FAKÜLTE </a:t>
          </a:r>
          <a:r>
            <a:rPr lang="tr-TR" sz="1300" kern="1200" dirty="0"/>
            <a:t>SEKRETERLİĞİ </a:t>
          </a:r>
        </a:p>
      </dsp:txBody>
      <dsp:txXfrm>
        <a:off x="7527971" y="3139488"/>
        <a:ext cx="1385703" cy="905031"/>
      </dsp:txXfrm>
    </dsp:sp>
    <dsp:sp modelId="{11BCD9AC-8471-4226-9628-715208741A17}">
      <dsp:nvSpPr>
        <dsp:cNvPr id="0" name=""/>
        <dsp:cNvSpPr/>
      </dsp:nvSpPr>
      <dsp:spPr>
        <a:xfrm>
          <a:off x="8175103" y="4072676"/>
          <a:ext cx="91440" cy="38453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8453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C17127-DE97-4557-B720-2434CED965B9}">
      <dsp:nvSpPr>
        <dsp:cNvPr id="0" name=""/>
        <dsp:cNvSpPr/>
      </dsp:nvSpPr>
      <dsp:spPr>
        <a:xfrm>
          <a:off x="7499814" y="4457215"/>
          <a:ext cx="1442017" cy="96134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300" kern="1200" dirty="0"/>
            <a:t>BÖLÜM SEKRETERLİĞİ</a:t>
          </a:r>
        </a:p>
      </dsp:txBody>
      <dsp:txXfrm>
        <a:off x="7527971" y="4485372"/>
        <a:ext cx="1385703" cy="905031"/>
      </dsp:txXfrm>
    </dsp:sp>
    <dsp:sp modelId="{6CBDA85B-9FA5-4ACA-B5EC-1562C970C609}">
      <dsp:nvSpPr>
        <dsp:cNvPr id="0" name=""/>
        <dsp:cNvSpPr/>
      </dsp:nvSpPr>
      <dsp:spPr>
        <a:xfrm>
          <a:off x="5408888" y="1380909"/>
          <a:ext cx="4686558" cy="3845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2269"/>
              </a:lnTo>
              <a:lnTo>
                <a:pt x="4686558" y="192269"/>
              </a:lnTo>
              <a:lnTo>
                <a:pt x="4686558" y="38453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CF5019-8B10-427A-BF1D-4BC3AD857231}">
      <dsp:nvSpPr>
        <dsp:cNvPr id="0" name=""/>
        <dsp:cNvSpPr/>
      </dsp:nvSpPr>
      <dsp:spPr>
        <a:xfrm>
          <a:off x="9374437" y="1765448"/>
          <a:ext cx="1442017" cy="96134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300" kern="1200" dirty="0"/>
            <a:t>KOMİSYONLAR </a:t>
          </a:r>
        </a:p>
      </dsp:txBody>
      <dsp:txXfrm>
        <a:off x="9402594" y="1793605"/>
        <a:ext cx="1385703" cy="905031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A9866A-FF4D-43FD-B08F-152ED109E6FA}">
      <dsp:nvSpPr>
        <dsp:cNvPr id="0" name=""/>
        <dsp:cNvSpPr/>
      </dsp:nvSpPr>
      <dsp:spPr>
        <a:xfrm>
          <a:off x="2366510" y="21369"/>
          <a:ext cx="6178815" cy="9882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DR. ÖĞR. ÜYESİ İREM KARAMOLLAOĞLU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(BAŞKAN)</a:t>
          </a:r>
        </a:p>
      </dsp:txBody>
      <dsp:txXfrm>
        <a:off x="2395454" y="50313"/>
        <a:ext cx="6120927" cy="930324"/>
      </dsp:txXfrm>
    </dsp:sp>
    <dsp:sp modelId="{B5029CE0-71CC-46A6-9446-768066B441FE}">
      <dsp:nvSpPr>
        <dsp:cNvPr id="0" name=""/>
        <dsp:cNvSpPr/>
      </dsp:nvSpPr>
      <dsp:spPr>
        <a:xfrm>
          <a:off x="1933821" y="1009582"/>
          <a:ext cx="3522096" cy="901087"/>
        </a:xfrm>
        <a:custGeom>
          <a:avLst/>
          <a:gdLst/>
          <a:ahLst/>
          <a:cxnLst/>
          <a:rect l="0" t="0" r="0" b="0"/>
          <a:pathLst>
            <a:path>
              <a:moveTo>
                <a:pt x="3522096" y="0"/>
              </a:moveTo>
              <a:lnTo>
                <a:pt x="3522096" y="450543"/>
              </a:lnTo>
              <a:lnTo>
                <a:pt x="0" y="450543"/>
              </a:lnTo>
              <a:lnTo>
                <a:pt x="0" y="90108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1D0A16-1962-417C-A2AA-753602B986DC}">
      <dsp:nvSpPr>
        <dsp:cNvPr id="0" name=""/>
        <dsp:cNvSpPr/>
      </dsp:nvSpPr>
      <dsp:spPr>
        <a:xfrm>
          <a:off x="583190" y="1910669"/>
          <a:ext cx="2701263" cy="180084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DR. ÖĞR. ÜYESİ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KÜBRA KENDAL</a:t>
          </a:r>
        </a:p>
      </dsp:txBody>
      <dsp:txXfrm>
        <a:off x="635935" y="1963414"/>
        <a:ext cx="2595773" cy="1695352"/>
      </dsp:txXfrm>
    </dsp:sp>
    <dsp:sp modelId="{665B9515-2081-4D6B-95B5-00996CFB6421}">
      <dsp:nvSpPr>
        <dsp:cNvPr id="0" name=""/>
        <dsp:cNvSpPr/>
      </dsp:nvSpPr>
      <dsp:spPr>
        <a:xfrm>
          <a:off x="5399743" y="1009582"/>
          <a:ext cx="91440" cy="901087"/>
        </a:xfrm>
        <a:custGeom>
          <a:avLst/>
          <a:gdLst/>
          <a:ahLst/>
          <a:cxnLst/>
          <a:rect l="0" t="0" r="0" b="0"/>
          <a:pathLst>
            <a:path>
              <a:moveTo>
                <a:pt x="56173" y="0"/>
              </a:moveTo>
              <a:lnTo>
                <a:pt x="56173" y="450543"/>
              </a:lnTo>
              <a:lnTo>
                <a:pt x="45720" y="450543"/>
              </a:lnTo>
              <a:lnTo>
                <a:pt x="45720" y="90108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C4CB03-A9FD-40BB-9C66-E239DF493F5A}">
      <dsp:nvSpPr>
        <dsp:cNvPr id="0" name=""/>
        <dsp:cNvSpPr/>
      </dsp:nvSpPr>
      <dsp:spPr>
        <a:xfrm>
          <a:off x="4094832" y="1910669"/>
          <a:ext cx="2701263" cy="180084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DR. ÖĞR. ÜYESİ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RAİFE AŞIK</a:t>
          </a:r>
        </a:p>
      </dsp:txBody>
      <dsp:txXfrm>
        <a:off x="4147577" y="1963414"/>
        <a:ext cx="2595773" cy="1695352"/>
      </dsp:txXfrm>
    </dsp:sp>
    <dsp:sp modelId="{0322D2DC-3F39-4FD8-90F9-64B007735211}">
      <dsp:nvSpPr>
        <dsp:cNvPr id="0" name=""/>
        <dsp:cNvSpPr/>
      </dsp:nvSpPr>
      <dsp:spPr>
        <a:xfrm>
          <a:off x="5455917" y="1009582"/>
          <a:ext cx="3501188" cy="9010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0543"/>
              </a:lnTo>
              <a:lnTo>
                <a:pt x="3501188" y="450543"/>
              </a:lnTo>
              <a:lnTo>
                <a:pt x="3501188" y="90108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5E9200-E15E-4A62-9CA3-0B57A756A03A}">
      <dsp:nvSpPr>
        <dsp:cNvPr id="0" name=""/>
        <dsp:cNvSpPr/>
      </dsp:nvSpPr>
      <dsp:spPr>
        <a:xfrm>
          <a:off x="7606474" y="1910669"/>
          <a:ext cx="2701263" cy="180084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ÖĞR. GÖR.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GİZEM ÇELEBİ</a:t>
          </a:r>
        </a:p>
      </dsp:txBody>
      <dsp:txXfrm>
        <a:off x="7659219" y="1963414"/>
        <a:ext cx="2595773" cy="1695352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0D6BA7-8670-489D-AB73-6E0FD3591617}">
      <dsp:nvSpPr>
        <dsp:cNvPr id="0" name=""/>
        <dsp:cNvSpPr/>
      </dsp:nvSpPr>
      <dsp:spPr>
        <a:xfrm>
          <a:off x="4274290" y="0"/>
          <a:ext cx="2592215" cy="11928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DR. ÖĞR. ÜYESİ 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AHMET CÜNEYT AKGÖL (BAŞKAN)</a:t>
          </a:r>
        </a:p>
      </dsp:txBody>
      <dsp:txXfrm>
        <a:off x="4309226" y="34936"/>
        <a:ext cx="2522343" cy="1122936"/>
      </dsp:txXfrm>
    </dsp:sp>
    <dsp:sp modelId="{DA74032A-B4C8-43E1-85AD-2EC513D19696}">
      <dsp:nvSpPr>
        <dsp:cNvPr id="0" name=""/>
        <dsp:cNvSpPr/>
      </dsp:nvSpPr>
      <dsp:spPr>
        <a:xfrm>
          <a:off x="1019871" y="1192808"/>
          <a:ext cx="4550527" cy="1133595"/>
        </a:xfrm>
        <a:custGeom>
          <a:avLst/>
          <a:gdLst/>
          <a:ahLst/>
          <a:cxnLst/>
          <a:rect l="0" t="0" r="0" b="0"/>
          <a:pathLst>
            <a:path>
              <a:moveTo>
                <a:pt x="4550527" y="0"/>
              </a:moveTo>
              <a:lnTo>
                <a:pt x="4550527" y="566797"/>
              </a:lnTo>
              <a:lnTo>
                <a:pt x="0" y="566797"/>
              </a:lnTo>
              <a:lnTo>
                <a:pt x="0" y="113359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94CC188-CD7F-4C00-9F06-18960702AAAE}">
      <dsp:nvSpPr>
        <dsp:cNvPr id="0" name=""/>
        <dsp:cNvSpPr/>
      </dsp:nvSpPr>
      <dsp:spPr>
        <a:xfrm>
          <a:off x="199" y="2326403"/>
          <a:ext cx="2039343" cy="5951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DOÇ. DR.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ONUR YARAR</a:t>
          </a:r>
        </a:p>
      </dsp:txBody>
      <dsp:txXfrm>
        <a:off x="17630" y="2343834"/>
        <a:ext cx="2004481" cy="560286"/>
      </dsp:txXfrm>
    </dsp:sp>
    <dsp:sp modelId="{2FCB41EF-287A-4BBC-BA45-7355A32CF5B3}">
      <dsp:nvSpPr>
        <dsp:cNvPr id="0" name=""/>
        <dsp:cNvSpPr/>
      </dsp:nvSpPr>
      <dsp:spPr>
        <a:xfrm>
          <a:off x="3327031" y="1192808"/>
          <a:ext cx="2243366" cy="1133595"/>
        </a:xfrm>
        <a:custGeom>
          <a:avLst/>
          <a:gdLst/>
          <a:ahLst/>
          <a:cxnLst/>
          <a:rect l="0" t="0" r="0" b="0"/>
          <a:pathLst>
            <a:path>
              <a:moveTo>
                <a:pt x="2243366" y="0"/>
              </a:moveTo>
              <a:lnTo>
                <a:pt x="2243366" y="566797"/>
              </a:lnTo>
              <a:lnTo>
                <a:pt x="0" y="566797"/>
              </a:lnTo>
              <a:lnTo>
                <a:pt x="0" y="113359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DC42D9-44A1-4EFD-B5C7-8F69612E9747}">
      <dsp:nvSpPr>
        <dsp:cNvPr id="0" name=""/>
        <dsp:cNvSpPr/>
      </dsp:nvSpPr>
      <dsp:spPr>
        <a:xfrm>
          <a:off x="2307359" y="2326403"/>
          <a:ext cx="2039343" cy="5951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DR. ÖĞR. ÜYESİ 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AYŞE DUDU KILINÇ</a:t>
          </a:r>
        </a:p>
      </dsp:txBody>
      <dsp:txXfrm>
        <a:off x="2324790" y="2343834"/>
        <a:ext cx="2004481" cy="560286"/>
      </dsp:txXfrm>
    </dsp:sp>
    <dsp:sp modelId="{34281FC4-7B88-47B0-B5CB-3991CA91A14A}">
      <dsp:nvSpPr>
        <dsp:cNvPr id="0" name=""/>
        <dsp:cNvSpPr/>
      </dsp:nvSpPr>
      <dsp:spPr>
        <a:xfrm>
          <a:off x="5524678" y="1192808"/>
          <a:ext cx="91440" cy="113359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66797"/>
              </a:lnTo>
              <a:lnTo>
                <a:pt x="109513" y="566797"/>
              </a:lnTo>
              <a:lnTo>
                <a:pt x="109513" y="113359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54127D-5086-499A-9102-7792FDBE0D1D}">
      <dsp:nvSpPr>
        <dsp:cNvPr id="0" name=""/>
        <dsp:cNvSpPr/>
      </dsp:nvSpPr>
      <dsp:spPr>
        <a:xfrm>
          <a:off x="4614520" y="2326403"/>
          <a:ext cx="2039343" cy="5951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DR. ÖĞR. ÜYESİ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ZEYNEP ŞEBNEM KURT</a:t>
          </a:r>
        </a:p>
      </dsp:txBody>
      <dsp:txXfrm>
        <a:off x="4631951" y="2343834"/>
        <a:ext cx="2004481" cy="560286"/>
      </dsp:txXfrm>
    </dsp:sp>
    <dsp:sp modelId="{DCB4541A-9410-4E91-8D71-43EB9B49FF7A}">
      <dsp:nvSpPr>
        <dsp:cNvPr id="0" name=""/>
        <dsp:cNvSpPr/>
      </dsp:nvSpPr>
      <dsp:spPr>
        <a:xfrm>
          <a:off x="5570398" y="1192808"/>
          <a:ext cx="2370954" cy="11335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66797"/>
              </a:lnTo>
              <a:lnTo>
                <a:pt x="2370954" y="566797"/>
              </a:lnTo>
              <a:lnTo>
                <a:pt x="2370954" y="113359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5BCD0B-83C3-46B8-B9E0-488C0882B007}">
      <dsp:nvSpPr>
        <dsp:cNvPr id="0" name=""/>
        <dsp:cNvSpPr/>
      </dsp:nvSpPr>
      <dsp:spPr>
        <a:xfrm>
          <a:off x="6921681" y="2326403"/>
          <a:ext cx="2039343" cy="5951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ÖĞR. GÖR. 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EBRU ALOĞLU ÇİFTÇİ</a:t>
          </a:r>
        </a:p>
      </dsp:txBody>
      <dsp:txXfrm>
        <a:off x="6939112" y="2343834"/>
        <a:ext cx="2004481" cy="560286"/>
      </dsp:txXfrm>
    </dsp:sp>
    <dsp:sp modelId="{96E36723-DE57-4984-A0C7-3C28266B61DD}">
      <dsp:nvSpPr>
        <dsp:cNvPr id="0" name=""/>
        <dsp:cNvSpPr/>
      </dsp:nvSpPr>
      <dsp:spPr>
        <a:xfrm>
          <a:off x="5570398" y="1192808"/>
          <a:ext cx="4678115" cy="11335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66797"/>
              </a:lnTo>
              <a:lnTo>
                <a:pt x="4678115" y="566797"/>
              </a:lnTo>
              <a:lnTo>
                <a:pt x="4678115" y="113359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091B2C-8465-4B27-8113-E6D5B6254BC0}">
      <dsp:nvSpPr>
        <dsp:cNvPr id="0" name=""/>
        <dsp:cNvSpPr/>
      </dsp:nvSpPr>
      <dsp:spPr>
        <a:xfrm>
          <a:off x="9228841" y="2326403"/>
          <a:ext cx="2039343" cy="5951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ÖĞR. GÖR. 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ŞEVVAL EDA SARIKAYA</a:t>
          </a:r>
        </a:p>
      </dsp:txBody>
      <dsp:txXfrm>
        <a:off x="9246272" y="2343834"/>
        <a:ext cx="2004481" cy="560286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9523CA-E1DC-42B2-91F2-660DD6911685}">
      <dsp:nvSpPr>
        <dsp:cNvPr id="0" name=""/>
        <dsp:cNvSpPr/>
      </dsp:nvSpPr>
      <dsp:spPr>
        <a:xfrm>
          <a:off x="3301255" y="177438"/>
          <a:ext cx="4288416" cy="9229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ÖĞR. GÖR. GİZEM ÇELEBİ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(BAŞKAN)</a:t>
          </a:r>
        </a:p>
      </dsp:txBody>
      <dsp:txXfrm>
        <a:off x="3328287" y="204470"/>
        <a:ext cx="4234352" cy="868885"/>
      </dsp:txXfrm>
    </dsp:sp>
    <dsp:sp modelId="{EF2E5ECD-CE0A-4D15-B935-BB9D4B8C770A}">
      <dsp:nvSpPr>
        <dsp:cNvPr id="0" name=""/>
        <dsp:cNvSpPr/>
      </dsp:nvSpPr>
      <dsp:spPr>
        <a:xfrm>
          <a:off x="2258143" y="1100388"/>
          <a:ext cx="3187320" cy="653809"/>
        </a:xfrm>
        <a:custGeom>
          <a:avLst/>
          <a:gdLst/>
          <a:ahLst/>
          <a:cxnLst/>
          <a:rect l="0" t="0" r="0" b="0"/>
          <a:pathLst>
            <a:path>
              <a:moveTo>
                <a:pt x="3187320" y="0"/>
              </a:moveTo>
              <a:lnTo>
                <a:pt x="3187320" y="326904"/>
              </a:lnTo>
              <a:lnTo>
                <a:pt x="0" y="326904"/>
              </a:lnTo>
              <a:lnTo>
                <a:pt x="0" y="65380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569064-F43A-40A1-B72D-D667143D475C}">
      <dsp:nvSpPr>
        <dsp:cNvPr id="0" name=""/>
        <dsp:cNvSpPr/>
      </dsp:nvSpPr>
      <dsp:spPr>
        <a:xfrm>
          <a:off x="824021" y="1754197"/>
          <a:ext cx="2868244" cy="163452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ARŞ. GÖR.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HASRET GÜLÜŞ OYMAK</a:t>
          </a:r>
        </a:p>
      </dsp:txBody>
      <dsp:txXfrm>
        <a:off x="871895" y="1802071"/>
        <a:ext cx="2772496" cy="1538775"/>
      </dsp:txXfrm>
    </dsp:sp>
    <dsp:sp modelId="{93E0EB47-D93C-449A-BA46-617EE428C1D1}">
      <dsp:nvSpPr>
        <dsp:cNvPr id="0" name=""/>
        <dsp:cNvSpPr/>
      </dsp:nvSpPr>
      <dsp:spPr>
        <a:xfrm>
          <a:off x="5445464" y="1100388"/>
          <a:ext cx="208230" cy="6538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6904"/>
              </a:lnTo>
              <a:lnTo>
                <a:pt x="208230" y="326904"/>
              </a:lnTo>
              <a:lnTo>
                <a:pt x="208230" y="65380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EB908C-F53A-4EFF-9836-CA875C78C2AE}">
      <dsp:nvSpPr>
        <dsp:cNvPr id="0" name=""/>
        <dsp:cNvSpPr/>
      </dsp:nvSpPr>
      <dsp:spPr>
        <a:xfrm>
          <a:off x="4427801" y="1754197"/>
          <a:ext cx="2451784" cy="163452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ARŞ. GÖR.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MELİS DESTAN</a:t>
          </a:r>
        </a:p>
      </dsp:txBody>
      <dsp:txXfrm>
        <a:off x="4475675" y="1802071"/>
        <a:ext cx="2356036" cy="1538775"/>
      </dsp:txXfrm>
    </dsp:sp>
    <dsp:sp modelId="{914DEC0E-7BEA-4B3F-9EFC-34926F5783AE}">
      <dsp:nvSpPr>
        <dsp:cNvPr id="0" name=""/>
        <dsp:cNvSpPr/>
      </dsp:nvSpPr>
      <dsp:spPr>
        <a:xfrm>
          <a:off x="5445464" y="1100388"/>
          <a:ext cx="3395550" cy="6538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6904"/>
              </a:lnTo>
              <a:lnTo>
                <a:pt x="3395550" y="326904"/>
              </a:lnTo>
              <a:lnTo>
                <a:pt x="3395550" y="65380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FA4EB6-005F-4E79-8EC6-00D7978205FA}">
      <dsp:nvSpPr>
        <dsp:cNvPr id="0" name=""/>
        <dsp:cNvSpPr/>
      </dsp:nvSpPr>
      <dsp:spPr>
        <a:xfrm>
          <a:off x="7615121" y="1754197"/>
          <a:ext cx="2451784" cy="163452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ARŞ. GÖR.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NURŞAH SAPA</a:t>
          </a:r>
        </a:p>
      </dsp:txBody>
      <dsp:txXfrm>
        <a:off x="7662995" y="1802071"/>
        <a:ext cx="2356036" cy="1538775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7E19A7-C51C-4E00-8452-23F335AD405D}">
      <dsp:nvSpPr>
        <dsp:cNvPr id="0" name=""/>
        <dsp:cNvSpPr/>
      </dsp:nvSpPr>
      <dsp:spPr>
        <a:xfrm>
          <a:off x="2512400" y="156272"/>
          <a:ext cx="5866127" cy="98991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ÖĞR. GÖR.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GÜNER EKİN DEMİRTAŞ UÇKIRAN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(BAŞKAN)</a:t>
          </a:r>
        </a:p>
      </dsp:txBody>
      <dsp:txXfrm>
        <a:off x="2541394" y="185266"/>
        <a:ext cx="5808139" cy="931927"/>
      </dsp:txXfrm>
    </dsp:sp>
    <dsp:sp modelId="{82506F84-A2ED-42C3-BC80-B21B302EDC61}">
      <dsp:nvSpPr>
        <dsp:cNvPr id="0" name=""/>
        <dsp:cNvSpPr/>
      </dsp:nvSpPr>
      <dsp:spPr>
        <a:xfrm>
          <a:off x="2292453" y="1146188"/>
          <a:ext cx="3153010" cy="646771"/>
        </a:xfrm>
        <a:custGeom>
          <a:avLst/>
          <a:gdLst/>
          <a:ahLst/>
          <a:cxnLst/>
          <a:rect l="0" t="0" r="0" b="0"/>
          <a:pathLst>
            <a:path>
              <a:moveTo>
                <a:pt x="3153010" y="0"/>
              </a:moveTo>
              <a:lnTo>
                <a:pt x="3153010" y="323385"/>
              </a:lnTo>
              <a:lnTo>
                <a:pt x="0" y="323385"/>
              </a:lnTo>
              <a:lnTo>
                <a:pt x="0" y="64677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493E56-060F-41A9-A774-B784117B07A8}">
      <dsp:nvSpPr>
        <dsp:cNvPr id="0" name=""/>
        <dsp:cNvSpPr/>
      </dsp:nvSpPr>
      <dsp:spPr>
        <a:xfrm>
          <a:off x="1079756" y="1792959"/>
          <a:ext cx="2425392" cy="161692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ÖĞR. GÖR.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GÜLEYFE BEYZA YILDIRIM</a:t>
          </a:r>
        </a:p>
      </dsp:txBody>
      <dsp:txXfrm>
        <a:off x="1127114" y="1840317"/>
        <a:ext cx="2330676" cy="1522212"/>
      </dsp:txXfrm>
    </dsp:sp>
    <dsp:sp modelId="{D95B7BB9-B759-4E79-A42B-2B24572B9471}">
      <dsp:nvSpPr>
        <dsp:cNvPr id="0" name=""/>
        <dsp:cNvSpPr/>
      </dsp:nvSpPr>
      <dsp:spPr>
        <a:xfrm>
          <a:off x="5399743" y="1146188"/>
          <a:ext cx="91440" cy="64677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4677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EC5EF8-A3FF-4D73-B001-B15887BCB907}">
      <dsp:nvSpPr>
        <dsp:cNvPr id="0" name=""/>
        <dsp:cNvSpPr/>
      </dsp:nvSpPr>
      <dsp:spPr>
        <a:xfrm>
          <a:off x="4232767" y="1792959"/>
          <a:ext cx="2425392" cy="161692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ÖĞR. GÖR.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HATİCE NUR GÖKCAN</a:t>
          </a:r>
        </a:p>
      </dsp:txBody>
      <dsp:txXfrm>
        <a:off x="4280125" y="1840317"/>
        <a:ext cx="2330676" cy="1522212"/>
      </dsp:txXfrm>
    </dsp:sp>
    <dsp:sp modelId="{B141E70A-4CC1-4CDF-8719-1572428D298F}">
      <dsp:nvSpPr>
        <dsp:cNvPr id="0" name=""/>
        <dsp:cNvSpPr/>
      </dsp:nvSpPr>
      <dsp:spPr>
        <a:xfrm>
          <a:off x="5445464" y="1146188"/>
          <a:ext cx="3153010" cy="6467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3385"/>
              </a:lnTo>
              <a:lnTo>
                <a:pt x="3153010" y="323385"/>
              </a:lnTo>
              <a:lnTo>
                <a:pt x="3153010" y="64677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DE74E4-1A42-49B4-9A87-73E472765786}">
      <dsp:nvSpPr>
        <dsp:cNvPr id="0" name=""/>
        <dsp:cNvSpPr/>
      </dsp:nvSpPr>
      <dsp:spPr>
        <a:xfrm>
          <a:off x="7385778" y="1792959"/>
          <a:ext cx="2425392" cy="161692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>
              <a:latin typeface="Times New Roman" panose="02020603050405020304" pitchFamily="18" charset="0"/>
              <a:cs typeface="Times New Roman" panose="02020603050405020304" pitchFamily="18" charset="0"/>
            </a:rPr>
            <a:t>ÖĞR. GÖR.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>
              <a:latin typeface="Times New Roman" panose="02020603050405020304" pitchFamily="18" charset="0"/>
              <a:cs typeface="Times New Roman" panose="02020603050405020304" pitchFamily="18" charset="0"/>
            </a:rPr>
            <a:t>YILDIZ YÜCEL KARACAN</a:t>
          </a:r>
          <a:endParaRPr lang="tr-TR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433136" y="1840317"/>
        <a:ext cx="2330676" cy="1522212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E4B016-B3A3-42D1-B754-17D8144BD3EA}">
      <dsp:nvSpPr>
        <dsp:cNvPr id="0" name=""/>
        <dsp:cNvSpPr/>
      </dsp:nvSpPr>
      <dsp:spPr>
        <a:xfrm>
          <a:off x="5719330" y="1874688"/>
          <a:ext cx="4739182" cy="4112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5625"/>
              </a:lnTo>
              <a:lnTo>
                <a:pt x="4739182" y="205625"/>
              </a:lnTo>
              <a:lnTo>
                <a:pt x="4739182" y="41125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503F5A-3FD6-4A9C-AF92-AE81E96F3BB4}">
      <dsp:nvSpPr>
        <dsp:cNvPr id="0" name=""/>
        <dsp:cNvSpPr/>
      </dsp:nvSpPr>
      <dsp:spPr>
        <a:xfrm>
          <a:off x="5719330" y="1874688"/>
          <a:ext cx="2369591" cy="4112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5625"/>
              </a:lnTo>
              <a:lnTo>
                <a:pt x="2369591" y="205625"/>
              </a:lnTo>
              <a:lnTo>
                <a:pt x="2369591" y="41125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AB483C-1F7B-4CD7-911C-2BE27158AE7A}">
      <dsp:nvSpPr>
        <dsp:cNvPr id="0" name=""/>
        <dsp:cNvSpPr/>
      </dsp:nvSpPr>
      <dsp:spPr>
        <a:xfrm>
          <a:off x="5673609" y="1874688"/>
          <a:ext cx="91440" cy="41125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1125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F7FF12-FA6D-49F0-A39B-A743557EA8A8}">
      <dsp:nvSpPr>
        <dsp:cNvPr id="0" name=""/>
        <dsp:cNvSpPr/>
      </dsp:nvSpPr>
      <dsp:spPr>
        <a:xfrm>
          <a:off x="3349738" y="1874688"/>
          <a:ext cx="2369591" cy="411251"/>
        </a:xfrm>
        <a:custGeom>
          <a:avLst/>
          <a:gdLst/>
          <a:ahLst/>
          <a:cxnLst/>
          <a:rect l="0" t="0" r="0" b="0"/>
          <a:pathLst>
            <a:path>
              <a:moveTo>
                <a:pt x="2369591" y="0"/>
              </a:moveTo>
              <a:lnTo>
                <a:pt x="2369591" y="205625"/>
              </a:lnTo>
              <a:lnTo>
                <a:pt x="0" y="205625"/>
              </a:lnTo>
              <a:lnTo>
                <a:pt x="0" y="41125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44A405-2998-4B57-A48C-8D6A8EB83A2E}">
      <dsp:nvSpPr>
        <dsp:cNvPr id="0" name=""/>
        <dsp:cNvSpPr/>
      </dsp:nvSpPr>
      <dsp:spPr>
        <a:xfrm>
          <a:off x="980147" y="1874688"/>
          <a:ext cx="4739182" cy="411251"/>
        </a:xfrm>
        <a:custGeom>
          <a:avLst/>
          <a:gdLst/>
          <a:ahLst/>
          <a:cxnLst/>
          <a:rect l="0" t="0" r="0" b="0"/>
          <a:pathLst>
            <a:path>
              <a:moveTo>
                <a:pt x="4739182" y="0"/>
              </a:moveTo>
              <a:lnTo>
                <a:pt x="4739182" y="205625"/>
              </a:lnTo>
              <a:lnTo>
                <a:pt x="0" y="205625"/>
              </a:lnTo>
              <a:lnTo>
                <a:pt x="0" y="41125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281318-05FA-4C8E-A6CC-00B4198D14CF}">
      <dsp:nvSpPr>
        <dsp:cNvPr id="0" name=""/>
        <dsp:cNvSpPr/>
      </dsp:nvSpPr>
      <dsp:spPr>
        <a:xfrm>
          <a:off x="4740160" y="895518"/>
          <a:ext cx="1958339" cy="9791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/>
            <a:t>DEKANLIK</a:t>
          </a:r>
        </a:p>
      </dsp:txBody>
      <dsp:txXfrm>
        <a:off x="4740160" y="895518"/>
        <a:ext cx="1958339" cy="979169"/>
      </dsp:txXfrm>
    </dsp:sp>
    <dsp:sp modelId="{80AFEFFB-7C91-4D57-89A5-373F1257441E}">
      <dsp:nvSpPr>
        <dsp:cNvPr id="0" name=""/>
        <dsp:cNvSpPr/>
      </dsp:nvSpPr>
      <dsp:spPr>
        <a:xfrm>
          <a:off x="977" y="2285939"/>
          <a:ext cx="1958339" cy="9791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 dirty="0"/>
            <a:t>BESLENME VE DİYETETİK</a:t>
          </a:r>
        </a:p>
      </dsp:txBody>
      <dsp:txXfrm>
        <a:off x="977" y="2285939"/>
        <a:ext cx="1958339" cy="979169"/>
      </dsp:txXfrm>
    </dsp:sp>
    <dsp:sp modelId="{21167DE3-EBCD-464C-8CA3-63350C22418A}">
      <dsp:nvSpPr>
        <dsp:cNvPr id="0" name=""/>
        <dsp:cNvSpPr/>
      </dsp:nvSpPr>
      <dsp:spPr>
        <a:xfrm>
          <a:off x="2370568" y="2285939"/>
          <a:ext cx="1958339" cy="9791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 dirty="0"/>
            <a:t>ÇOCUK GELİŞİMİ</a:t>
          </a:r>
        </a:p>
      </dsp:txBody>
      <dsp:txXfrm>
        <a:off x="2370568" y="2285939"/>
        <a:ext cx="1958339" cy="979169"/>
      </dsp:txXfrm>
    </dsp:sp>
    <dsp:sp modelId="{99D651BC-E395-459C-B8AB-095BB916EC0B}">
      <dsp:nvSpPr>
        <dsp:cNvPr id="0" name=""/>
        <dsp:cNvSpPr/>
      </dsp:nvSpPr>
      <dsp:spPr>
        <a:xfrm>
          <a:off x="4740160" y="2285939"/>
          <a:ext cx="1958339" cy="9791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 dirty="0"/>
            <a:t>FİZYOTERAPİ VE REHABİLİTASYON</a:t>
          </a:r>
        </a:p>
      </dsp:txBody>
      <dsp:txXfrm>
        <a:off x="4740160" y="2285939"/>
        <a:ext cx="1958339" cy="979169"/>
      </dsp:txXfrm>
    </dsp:sp>
    <dsp:sp modelId="{B131EC3A-8A1A-4F64-9068-278757611B17}">
      <dsp:nvSpPr>
        <dsp:cNvPr id="0" name=""/>
        <dsp:cNvSpPr/>
      </dsp:nvSpPr>
      <dsp:spPr>
        <a:xfrm>
          <a:off x="7109751" y="2285939"/>
          <a:ext cx="1958339" cy="9791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 dirty="0"/>
            <a:t>HEMŞİRELİK</a:t>
          </a:r>
        </a:p>
      </dsp:txBody>
      <dsp:txXfrm>
        <a:off x="7109751" y="2285939"/>
        <a:ext cx="1958339" cy="979169"/>
      </dsp:txXfrm>
    </dsp:sp>
    <dsp:sp modelId="{E5F2FABE-A17F-44B0-9F3C-70F25E501031}">
      <dsp:nvSpPr>
        <dsp:cNvPr id="0" name=""/>
        <dsp:cNvSpPr/>
      </dsp:nvSpPr>
      <dsp:spPr>
        <a:xfrm>
          <a:off x="9479342" y="2285939"/>
          <a:ext cx="1958339" cy="9791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 dirty="0"/>
            <a:t>SAĞLIK YÖNETİMİ</a:t>
          </a:r>
        </a:p>
      </dsp:txBody>
      <dsp:txXfrm>
        <a:off x="9479342" y="2285939"/>
        <a:ext cx="1958339" cy="979169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6BBDCD-139F-4BE2-B978-4D3792D62EE9}">
      <dsp:nvSpPr>
        <dsp:cNvPr id="0" name=""/>
        <dsp:cNvSpPr/>
      </dsp:nvSpPr>
      <dsp:spPr>
        <a:xfrm>
          <a:off x="2119859" y="2420"/>
          <a:ext cx="6651208" cy="28506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/>
            <a:t>BÖLÜM BAŞKANI DR.ÖĞR.ÜYESİ AYLİN SEYLAM KÜŞÜMLER</a:t>
          </a:r>
        </a:p>
      </dsp:txBody>
      <dsp:txXfrm>
        <a:off x="2128208" y="10769"/>
        <a:ext cx="6634510" cy="268370"/>
      </dsp:txXfrm>
    </dsp:sp>
    <dsp:sp modelId="{95BADDB8-8D27-4F43-B099-6A6A9AA44995}">
      <dsp:nvSpPr>
        <dsp:cNvPr id="0" name=""/>
        <dsp:cNvSpPr/>
      </dsp:nvSpPr>
      <dsp:spPr>
        <a:xfrm>
          <a:off x="2784980" y="287488"/>
          <a:ext cx="665120" cy="1897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9729"/>
              </a:lnTo>
              <a:lnTo>
                <a:pt x="665120" y="18972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0C32B8-630D-4EE9-AFBB-E7FBFD1B86BC}">
      <dsp:nvSpPr>
        <dsp:cNvPr id="0" name=""/>
        <dsp:cNvSpPr/>
      </dsp:nvSpPr>
      <dsp:spPr>
        <a:xfrm>
          <a:off x="3450101" y="334684"/>
          <a:ext cx="5320967" cy="28506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/>
            <a:t>PROF. DR. AYŞE ASLI BARLA DEMİRKOZ</a:t>
          </a:r>
        </a:p>
      </dsp:txBody>
      <dsp:txXfrm>
        <a:off x="3458450" y="343033"/>
        <a:ext cx="5304269" cy="268370"/>
      </dsp:txXfrm>
    </dsp:sp>
    <dsp:sp modelId="{34E41B0E-31ED-4A91-B2DB-A155585BFF1F}">
      <dsp:nvSpPr>
        <dsp:cNvPr id="0" name=""/>
        <dsp:cNvSpPr/>
      </dsp:nvSpPr>
      <dsp:spPr>
        <a:xfrm>
          <a:off x="2784980" y="287488"/>
          <a:ext cx="665120" cy="5219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21993"/>
              </a:lnTo>
              <a:lnTo>
                <a:pt x="665120" y="52199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5E776B-FEDA-4D60-8597-BB723C8108D0}">
      <dsp:nvSpPr>
        <dsp:cNvPr id="0" name=""/>
        <dsp:cNvSpPr/>
      </dsp:nvSpPr>
      <dsp:spPr>
        <a:xfrm>
          <a:off x="3450101" y="666948"/>
          <a:ext cx="5320967" cy="28506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/>
            <a:t>DOÇ. DR. BERRAK DUMLUPINAR</a:t>
          </a:r>
        </a:p>
      </dsp:txBody>
      <dsp:txXfrm>
        <a:off x="3458450" y="675297"/>
        <a:ext cx="5304269" cy="268370"/>
      </dsp:txXfrm>
    </dsp:sp>
    <dsp:sp modelId="{7E10C785-4ED3-4154-AE64-A718E7BCD4EE}">
      <dsp:nvSpPr>
        <dsp:cNvPr id="0" name=""/>
        <dsp:cNvSpPr/>
      </dsp:nvSpPr>
      <dsp:spPr>
        <a:xfrm>
          <a:off x="2784980" y="287488"/>
          <a:ext cx="665120" cy="8542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54258"/>
              </a:lnTo>
              <a:lnTo>
                <a:pt x="665120" y="85425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1F1DFE-C02C-4321-A9BD-B232FD8FC844}">
      <dsp:nvSpPr>
        <dsp:cNvPr id="0" name=""/>
        <dsp:cNvSpPr/>
      </dsp:nvSpPr>
      <dsp:spPr>
        <a:xfrm>
          <a:off x="3450101" y="999212"/>
          <a:ext cx="5320967" cy="28506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/>
            <a:t>DR.ÖĞR.ÜYESİ İREM KARAMOLLAOĞLU</a:t>
          </a:r>
        </a:p>
      </dsp:txBody>
      <dsp:txXfrm>
        <a:off x="3458450" y="1007561"/>
        <a:ext cx="5304269" cy="268370"/>
      </dsp:txXfrm>
    </dsp:sp>
    <dsp:sp modelId="{E5B6A3CB-6EC6-4057-BAEB-321CE21C26C4}">
      <dsp:nvSpPr>
        <dsp:cNvPr id="0" name=""/>
        <dsp:cNvSpPr/>
      </dsp:nvSpPr>
      <dsp:spPr>
        <a:xfrm>
          <a:off x="2784980" y="287488"/>
          <a:ext cx="665120" cy="11865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86522"/>
              </a:lnTo>
              <a:lnTo>
                <a:pt x="665120" y="118652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F98F17-3BE5-4082-82B6-45FAF9DB3B66}">
      <dsp:nvSpPr>
        <dsp:cNvPr id="0" name=""/>
        <dsp:cNvSpPr/>
      </dsp:nvSpPr>
      <dsp:spPr>
        <a:xfrm>
          <a:off x="3450101" y="1331476"/>
          <a:ext cx="5320967" cy="28506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/>
            <a:t>DR.ÖĞR.ÜYESİ KÜBRA DERYA İPEK</a:t>
          </a:r>
        </a:p>
      </dsp:txBody>
      <dsp:txXfrm>
        <a:off x="3458450" y="1339825"/>
        <a:ext cx="5304269" cy="268370"/>
      </dsp:txXfrm>
    </dsp:sp>
    <dsp:sp modelId="{39B417E3-B02C-4A02-97A8-92869526B222}">
      <dsp:nvSpPr>
        <dsp:cNvPr id="0" name=""/>
        <dsp:cNvSpPr/>
      </dsp:nvSpPr>
      <dsp:spPr>
        <a:xfrm>
          <a:off x="2784980" y="287488"/>
          <a:ext cx="665120" cy="15187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18786"/>
              </a:lnTo>
              <a:lnTo>
                <a:pt x="665120" y="151878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27F694-0F82-4BBE-B566-A075D14C0B60}">
      <dsp:nvSpPr>
        <dsp:cNvPr id="0" name=""/>
        <dsp:cNvSpPr/>
      </dsp:nvSpPr>
      <dsp:spPr>
        <a:xfrm>
          <a:off x="3450101" y="1663740"/>
          <a:ext cx="5320967" cy="28506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/>
            <a:t>DR.ÖĞR.ÜYESİ ÖMER ÇAĞATAY DEMİR</a:t>
          </a:r>
        </a:p>
      </dsp:txBody>
      <dsp:txXfrm>
        <a:off x="3458450" y="1672089"/>
        <a:ext cx="5304269" cy="268370"/>
      </dsp:txXfrm>
    </dsp:sp>
    <dsp:sp modelId="{48CFF329-E764-4E2D-B483-6072A150F121}">
      <dsp:nvSpPr>
        <dsp:cNvPr id="0" name=""/>
        <dsp:cNvSpPr/>
      </dsp:nvSpPr>
      <dsp:spPr>
        <a:xfrm>
          <a:off x="2784980" y="287488"/>
          <a:ext cx="665120" cy="18510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51050"/>
              </a:lnTo>
              <a:lnTo>
                <a:pt x="665120" y="185105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3ABFCB-BE1A-4110-96B5-D2AC22671CF2}">
      <dsp:nvSpPr>
        <dsp:cNvPr id="0" name=""/>
        <dsp:cNvSpPr/>
      </dsp:nvSpPr>
      <dsp:spPr>
        <a:xfrm>
          <a:off x="3450101" y="1996004"/>
          <a:ext cx="5320967" cy="28506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/>
            <a:t>ÖĞR.GÖR. AYÇA AYDIN </a:t>
          </a:r>
        </a:p>
      </dsp:txBody>
      <dsp:txXfrm>
        <a:off x="3458450" y="2004353"/>
        <a:ext cx="5304269" cy="268370"/>
      </dsp:txXfrm>
    </dsp:sp>
    <dsp:sp modelId="{65328658-BDC3-4BE8-AD2A-4149FBD7E4E2}">
      <dsp:nvSpPr>
        <dsp:cNvPr id="0" name=""/>
        <dsp:cNvSpPr/>
      </dsp:nvSpPr>
      <dsp:spPr>
        <a:xfrm>
          <a:off x="2784980" y="287488"/>
          <a:ext cx="665120" cy="21833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83314"/>
              </a:lnTo>
              <a:lnTo>
                <a:pt x="665120" y="218331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C6490E-7D4B-4254-A5D0-8089688A75E4}">
      <dsp:nvSpPr>
        <dsp:cNvPr id="0" name=""/>
        <dsp:cNvSpPr/>
      </dsp:nvSpPr>
      <dsp:spPr>
        <a:xfrm>
          <a:off x="3450101" y="2328268"/>
          <a:ext cx="5320967" cy="28506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/>
            <a:t>ÖĞR.GÖR. BEKİR KÜRŞAT AYDIN </a:t>
          </a:r>
        </a:p>
      </dsp:txBody>
      <dsp:txXfrm>
        <a:off x="3458450" y="2336617"/>
        <a:ext cx="5304269" cy="268370"/>
      </dsp:txXfrm>
    </dsp:sp>
    <dsp:sp modelId="{E43264E2-C6E5-4622-A7E3-074F1733B8EE}">
      <dsp:nvSpPr>
        <dsp:cNvPr id="0" name=""/>
        <dsp:cNvSpPr/>
      </dsp:nvSpPr>
      <dsp:spPr>
        <a:xfrm>
          <a:off x="2784980" y="287488"/>
          <a:ext cx="665120" cy="25155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15578"/>
              </a:lnTo>
              <a:lnTo>
                <a:pt x="665120" y="251557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79478B-56CE-46BD-BEF0-867349B8C052}">
      <dsp:nvSpPr>
        <dsp:cNvPr id="0" name=""/>
        <dsp:cNvSpPr/>
      </dsp:nvSpPr>
      <dsp:spPr>
        <a:xfrm>
          <a:off x="3450101" y="2660532"/>
          <a:ext cx="5320967" cy="28506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/>
            <a:t>ÖĞR.GÖR.GÜLEYFE BEYZA YILDIRIM </a:t>
          </a:r>
        </a:p>
      </dsp:txBody>
      <dsp:txXfrm>
        <a:off x="3458450" y="2668881"/>
        <a:ext cx="5304269" cy="268370"/>
      </dsp:txXfrm>
    </dsp:sp>
    <dsp:sp modelId="{6A5400E5-5280-45F2-8B9A-779B2672FE3D}">
      <dsp:nvSpPr>
        <dsp:cNvPr id="0" name=""/>
        <dsp:cNvSpPr/>
      </dsp:nvSpPr>
      <dsp:spPr>
        <a:xfrm>
          <a:off x="2784980" y="287488"/>
          <a:ext cx="665120" cy="28478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47842"/>
              </a:lnTo>
              <a:lnTo>
                <a:pt x="665120" y="284784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B4C5E6-2EB2-4D75-8070-939C31690D63}">
      <dsp:nvSpPr>
        <dsp:cNvPr id="0" name=""/>
        <dsp:cNvSpPr/>
      </dsp:nvSpPr>
      <dsp:spPr>
        <a:xfrm>
          <a:off x="3450101" y="2992796"/>
          <a:ext cx="5320967" cy="28506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/>
            <a:t>ÖĞR.GÖR. ŞEVVAL EDA SARIKAYA</a:t>
          </a:r>
        </a:p>
      </dsp:txBody>
      <dsp:txXfrm>
        <a:off x="3458450" y="3001145"/>
        <a:ext cx="5304269" cy="268370"/>
      </dsp:txXfrm>
    </dsp:sp>
    <dsp:sp modelId="{B5D86F62-F845-468A-9F89-711530AA9481}">
      <dsp:nvSpPr>
        <dsp:cNvPr id="0" name=""/>
        <dsp:cNvSpPr/>
      </dsp:nvSpPr>
      <dsp:spPr>
        <a:xfrm>
          <a:off x="2784980" y="287488"/>
          <a:ext cx="665120" cy="31801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80106"/>
              </a:lnTo>
              <a:lnTo>
                <a:pt x="665120" y="318010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55D481-7C35-4EFA-A6F9-15F3267F07FA}">
      <dsp:nvSpPr>
        <dsp:cNvPr id="0" name=""/>
        <dsp:cNvSpPr/>
      </dsp:nvSpPr>
      <dsp:spPr>
        <a:xfrm>
          <a:off x="3450101" y="3325060"/>
          <a:ext cx="5320967" cy="28506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/>
            <a:t>ARŞ. GÖR. HASRET GÜLÜŞ OYMAK</a:t>
          </a:r>
        </a:p>
      </dsp:txBody>
      <dsp:txXfrm>
        <a:off x="3458450" y="3333409"/>
        <a:ext cx="5304269" cy="268370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653BE4-80DC-4CBB-B0E7-485693ED726F}">
      <dsp:nvSpPr>
        <dsp:cNvPr id="0" name=""/>
        <dsp:cNvSpPr/>
      </dsp:nvSpPr>
      <dsp:spPr>
        <a:xfrm>
          <a:off x="2663453" y="0"/>
          <a:ext cx="5564022" cy="4841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BÖLÜM BAŞKANI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PROF. DR. </a:t>
          </a:r>
          <a:r>
            <a:rPr lang="tr-TR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BEDRİYE TUĞBA </a:t>
          </a:r>
          <a:r>
            <a:rPr lang="tr-TR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KARAASLAN</a:t>
          </a:r>
        </a:p>
      </dsp:txBody>
      <dsp:txXfrm>
        <a:off x="2677633" y="14180"/>
        <a:ext cx="5535662" cy="455779"/>
      </dsp:txXfrm>
    </dsp:sp>
    <dsp:sp modelId="{122957FC-0D65-410D-A8AF-B3CF5D8F0E64}">
      <dsp:nvSpPr>
        <dsp:cNvPr id="0" name=""/>
        <dsp:cNvSpPr/>
      </dsp:nvSpPr>
      <dsp:spPr>
        <a:xfrm>
          <a:off x="3219855" y="484139"/>
          <a:ext cx="544433" cy="4184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8487"/>
              </a:lnTo>
              <a:lnTo>
                <a:pt x="544433" y="41848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64AF9A-866F-4577-8459-1064EFF07ED3}">
      <dsp:nvSpPr>
        <dsp:cNvPr id="0" name=""/>
        <dsp:cNvSpPr/>
      </dsp:nvSpPr>
      <dsp:spPr>
        <a:xfrm>
          <a:off x="3764289" y="660557"/>
          <a:ext cx="3684250" cy="4841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PROF. DR. SERVET BAL </a:t>
          </a:r>
        </a:p>
      </dsp:txBody>
      <dsp:txXfrm>
        <a:off x="3778469" y="674737"/>
        <a:ext cx="3655890" cy="455779"/>
      </dsp:txXfrm>
    </dsp:sp>
    <dsp:sp modelId="{F305E821-C40E-432A-8872-795AAB42834F}">
      <dsp:nvSpPr>
        <dsp:cNvPr id="0" name=""/>
        <dsp:cNvSpPr/>
      </dsp:nvSpPr>
      <dsp:spPr>
        <a:xfrm>
          <a:off x="3219855" y="484139"/>
          <a:ext cx="556402" cy="9830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83033"/>
              </a:lnTo>
              <a:lnTo>
                <a:pt x="556402" y="98303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D3F175-7017-4676-8B07-71583DE5F004}">
      <dsp:nvSpPr>
        <dsp:cNvPr id="0" name=""/>
        <dsp:cNvSpPr/>
      </dsp:nvSpPr>
      <dsp:spPr>
        <a:xfrm>
          <a:off x="3776257" y="1225103"/>
          <a:ext cx="3684250" cy="4841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PROF. DR. </a:t>
          </a:r>
          <a:r>
            <a:rPr lang="tr-TR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MÜBECCEL SARA GÖNEN</a:t>
          </a:r>
          <a:endParaRPr lang="tr-TR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790437" y="1239283"/>
        <a:ext cx="3655890" cy="455779"/>
      </dsp:txXfrm>
    </dsp:sp>
    <dsp:sp modelId="{4B93C007-7CEC-4DE1-AB22-0A15B7833989}">
      <dsp:nvSpPr>
        <dsp:cNvPr id="0" name=""/>
        <dsp:cNvSpPr/>
      </dsp:nvSpPr>
      <dsp:spPr>
        <a:xfrm>
          <a:off x="3219855" y="484139"/>
          <a:ext cx="556402" cy="15943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94303"/>
              </a:lnTo>
              <a:lnTo>
                <a:pt x="556402" y="159430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4B9F54-C97C-4944-A271-A660087842A6}">
      <dsp:nvSpPr>
        <dsp:cNvPr id="0" name=""/>
        <dsp:cNvSpPr/>
      </dsp:nvSpPr>
      <dsp:spPr>
        <a:xfrm>
          <a:off x="3776257" y="1836372"/>
          <a:ext cx="3684250" cy="4841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DR. ÖĞR. ÜYESİ ZEYNEP ŞEBNEM KURT</a:t>
          </a:r>
        </a:p>
      </dsp:txBody>
      <dsp:txXfrm>
        <a:off x="3790437" y="1850552"/>
        <a:ext cx="3655890" cy="455779"/>
      </dsp:txXfrm>
    </dsp:sp>
    <dsp:sp modelId="{A326356A-65CD-4532-8361-BD39F5489F00}">
      <dsp:nvSpPr>
        <dsp:cNvPr id="0" name=""/>
        <dsp:cNvSpPr/>
      </dsp:nvSpPr>
      <dsp:spPr>
        <a:xfrm>
          <a:off x="3219855" y="484139"/>
          <a:ext cx="556402" cy="22055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05572"/>
              </a:lnTo>
              <a:lnTo>
                <a:pt x="556402" y="220557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388066-CCEE-45F0-82E8-D73303A599FB}">
      <dsp:nvSpPr>
        <dsp:cNvPr id="0" name=""/>
        <dsp:cNvSpPr/>
      </dsp:nvSpPr>
      <dsp:spPr>
        <a:xfrm>
          <a:off x="3776257" y="2447642"/>
          <a:ext cx="3684250" cy="4841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ÖĞR. GÖR. GİZEM TÜRİTOĞLU</a:t>
          </a:r>
        </a:p>
      </dsp:txBody>
      <dsp:txXfrm>
        <a:off x="3790437" y="2461822"/>
        <a:ext cx="3655890" cy="455779"/>
      </dsp:txXfrm>
    </dsp:sp>
    <dsp:sp modelId="{E608D26C-AE5D-44BE-B63B-E53FFC3BBB74}">
      <dsp:nvSpPr>
        <dsp:cNvPr id="0" name=""/>
        <dsp:cNvSpPr/>
      </dsp:nvSpPr>
      <dsp:spPr>
        <a:xfrm>
          <a:off x="3219855" y="484139"/>
          <a:ext cx="556402" cy="28168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16841"/>
              </a:lnTo>
              <a:lnTo>
                <a:pt x="556402" y="281684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4831C6-A5DF-4B3C-9FFC-1666B635C4EF}">
      <dsp:nvSpPr>
        <dsp:cNvPr id="0" name=""/>
        <dsp:cNvSpPr/>
      </dsp:nvSpPr>
      <dsp:spPr>
        <a:xfrm>
          <a:off x="3776257" y="3058911"/>
          <a:ext cx="3684250" cy="4841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ÖĞR. GÖR. GİZEM ÇELEBİ</a:t>
          </a:r>
        </a:p>
      </dsp:txBody>
      <dsp:txXfrm>
        <a:off x="3790437" y="3073091"/>
        <a:ext cx="3655890" cy="455779"/>
      </dsp:txXfrm>
    </dsp:sp>
    <dsp:sp modelId="{21064880-DDFA-4502-A4D1-35C538B44FDA}">
      <dsp:nvSpPr>
        <dsp:cNvPr id="0" name=""/>
        <dsp:cNvSpPr/>
      </dsp:nvSpPr>
      <dsp:spPr>
        <a:xfrm>
          <a:off x="3219855" y="484139"/>
          <a:ext cx="556402" cy="34403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40300"/>
              </a:lnTo>
              <a:lnTo>
                <a:pt x="556402" y="344030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28B0E0-9A38-448B-8536-10FB8E56EB45}">
      <dsp:nvSpPr>
        <dsp:cNvPr id="0" name=""/>
        <dsp:cNvSpPr/>
      </dsp:nvSpPr>
      <dsp:spPr>
        <a:xfrm>
          <a:off x="3776257" y="3670180"/>
          <a:ext cx="3668498" cy="50851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ÖĞR. GÖR. HATİCE NUR GÖKCAN</a:t>
          </a:r>
        </a:p>
      </dsp:txBody>
      <dsp:txXfrm>
        <a:off x="3791151" y="3685074"/>
        <a:ext cx="3638710" cy="478730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F34452-5B32-4823-A2A7-5ABD58649A7C}">
      <dsp:nvSpPr>
        <dsp:cNvPr id="0" name=""/>
        <dsp:cNvSpPr/>
      </dsp:nvSpPr>
      <dsp:spPr>
        <a:xfrm>
          <a:off x="2609089" y="1050"/>
          <a:ext cx="5553504" cy="8588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BÖLÜM BAŞKANI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DOÇ. DR. EMİNE ATICI </a:t>
          </a:r>
        </a:p>
      </dsp:txBody>
      <dsp:txXfrm>
        <a:off x="2634244" y="26205"/>
        <a:ext cx="5503194" cy="808528"/>
      </dsp:txXfrm>
    </dsp:sp>
    <dsp:sp modelId="{06BFE7E0-DA8A-4F28-B65B-FF5974315E57}">
      <dsp:nvSpPr>
        <dsp:cNvPr id="0" name=""/>
        <dsp:cNvSpPr/>
      </dsp:nvSpPr>
      <dsp:spPr>
        <a:xfrm>
          <a:off x="3164440" y="859888"/>
          <a:ext cx="555350" cy="2162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6233"/>
              </a:lnTo>
              <a:lnTo>
                <a:pt x="555350" y="21623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B02691-86AA-4424-B116-628BFBBD6B95}">
      <dsp:nvSpPr>
        <dsp:cNvPr id="0" name=""/>
        <dsp:cNvSpPr/>
      </dsp:nvSpPr>
      <dsp:spPr>
        <a:xfrm>
          <a:off x="3719790" y="938991"/>
          <a:ext cx="4562047" cy="27426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DR. ÖĞR. ÜYESİ AHMET CÜNEYT AKGÖL</a:t>
          </a:r>
        </a:p>
      </dsp:txBody>
      <dsp:txXfrm>
        <a:off x="3727823" y="947024"/>
        <a:ext cx="4545981" cy="258196"/>
      </dsp:txXfrm>
    </dsp:sp>
    <dsp:sp modelId="{2F3F28E2-9F5F-4E53-8270-85F1C2946CCA}">
      <dsp:nvSpPr>
        <dsp:cNvPr id="0" name=""/>
        <dsp:cNvSpPr/>
      </dsp:nvSpPr>
      <dsp:spPr>
        <a:xfrm>
          <a:off x="3164440" y="859888"/>
          <a:ext cx="555350" cy="5695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69598"/>
              </a:lnTo>
              <a:lnTo>
                <a:pt x="555350" y="56959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24B98C-D8E4-4922-B09C-3F813093FDB4}">
      <dsp:nvSpPr>
        <dsp:cNvPr id="0" name=""/>
        <dsp:cNvSpPr/>
      </dsp:nvSpPr>
      <dsp:spPr>
        <a:xfrm>
          <a:off x="3719790" y="1292356"/>
          <a:ext cx="4562047" cy="27426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DR. ÖĞR. ÜYESİ BERNA ÇAĞLA BALKIŞLI</a:t>
          </a:r>
        </a:p>
      </dsp:txBody>
      <dsp:txXfrm>
        <a:off x="3727823" y="1300389"/>
        <a:ext cx="4545981" cy="258196"/>
      </dsp:txXfrm>
    </dsp:sp>
    <dsp:sp modelId="{81238689-4CE8-4C37-B0D1-E53E6AB4E98E}">
      <dsp:nvSpPr>
        <dsp:cNvPr id="0" name=""/>
        <dsp:cNvSpPr/>
      </dsp:nvSpPr>
      <dsp:spPr>
        <a:xfrm>
          <a:off x="3164440" y="859888"/>
          <a:ext cx="555350" cy="9229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22963"/>
              </a:lnTo>
              <a:lnTo>
                <a:pt x="555350" y="92296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D28751-4FC6-4DEB-A225-497FC35505AB}">
      <dsp:nvSpPr>
        <dsp:cNvPr id="0" name=""/>
        <dsp:cNvSpPr/>
      </dsp:nvSpPr>
      <dsp:spPr>
        <a:xfrm>
          <a:off x="3719790" y="1645721"/>
          <a:ext cx="4562047" cy="27426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DR. ÖĞR. ÜYESİ GAMZE AYDIN</a:t>
          </a:r>
        </a:p>
      </dsp:txBody>
      <dsp:txXfrm>
        <a:off x="3727823" y="1653754"/>
        <a:ext cx="4545981" cy="258196"/>
      </dsp:txXfrm>
    </dsp:sp>
    <dsp:sp modelId="{67E96561-8B3A-4F3B-824F-DF48CADE6EF6}">
      <dsp:nvSpPr>
        <dsp:cNvPr id="0" name=""/>
        <dsp:cNvSpPr/>
      </dsp:nvSpPr>
      <dsp:spPr>
        <a:xfrm>
          <a:off x="3164440" y="859888"/>
          <a:ext cx="555350" cy="12763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76328"/>
              </a:lnTo>
              <a:lnTo>
                <a:pt x="555350" y="127632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92BE2C-18D5-445C-926E-3CF6765DA95A}">
      <dsp:nvSpPr>
        <dsp:cNvPr id="0" name=""/>
        <dsp:cNvSpPr/>
      </dsp:nvSpPr>
      <dsp:spPr>
        <a:xfrm>
          <a:off x="3719790" y="1999086"/>
          <a:ext cx="4562047" cy="27426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DR. ÖĞR. ÜYESİ KÜBRA KENDAL</a:t>
          </a:r>
        </a:p>
      </dsp:txBody>
      <dsp:txXfrm>
        <a:off x="3727823" y="2007119"/>
        <a:ext cx="4545981" cy="258196"/>
      </dsp:txXfrm>
    </dsp:sp>
    <dsp:sp modelId="{688E319D-7B79-410F-A20A-7C0882952285}">
      <dsp:nvSpPr>
        <dsp:cNvPr id="0" name=""/>
        <dsp:cNvSpPr/>
      </dsp:nvSpPr>
      <dsp:spPr>
        <a:xfrm>
          <a:off x="3164440" y="859888"/>
          <a:ext cx="555350" cy="16296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29693"/>
              </a:lnTo>
              <a:lnTo>
                <a:pt x="555350" y="162969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8B54CF-E146-4C0D-864D-C54B5E59138B}">
      <dsp:nvSpPr>
        <dsp:cNvPr id="0" name=""/>
        <dsp:cNvSpPr/>
      </dsp:nvSpPr>
      <dsp:spPr>
        <a:xfrm>
          <a:off x="3719790" y="2352450"/>
          <a:ext cx="4562047" cy="27426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DR. ÖĞR. ÜYESİ ÖZGÜR SÜRENKÖK</a:t>
          </a:r>
        </a:p>
      </dsp:txBody>
      <dsp:txXfrm>
        <a:off x="3727823" y="2360483"/>
        <a:ext cx="4545981" cy="258196"/>
      </dsp:txXfrm>
    </dsp:sp>
    <dsp:sp modelId="{B6A59958-F8C8-4BFC-944F-11CD6BC5637E}">
      <dsp:nvSpPr>
        <dsp:cNvPr id="0" name=""/>
        <dsp:cNvSpPr/>
      </dsp:nvSpPr>
      <dsp:spPr>
        <a:xfrm>
          <a:off x="3164440" y="859888"/>
          <a:ext cx="555350" cy="19830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83058"/>
              </a:lnTo>
              <a:lnTo>
                <a:pt x="555350" y="198305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01DA72-27E4-4377-8C3D-77BFB30699E5}">
      <dsp:nvSpPr>
        <dsp:cNvPr id="0" name=""/>
        <dsp:cNvSpPr/>
      </dsp:nvSpPr>
      <dsp:spPr>
        <a:xfrm>
          <a:off x="3719790" y="2705815"/>
          <a:ext cx="4562047" cy="27426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ÖĞR. GÖR. NURŞEN ZEYBEK </a:t>
          </a:r>
        </a:p>
      </dsp:txBody>
      <dsp:txXfrm>
        <a:off x="3727823" y="2713848"/>
        <a:ext cx="4545981" cy="258196"/>
      </dsp:txXfrm>
    </dsp:sp>
    <dsp:sp modelId="{93FEB494-C9F1-4BF3-B652-1B6AEF5D4C41}">
      <dsp:nvSpPr>
        <dsp:cNvPr id="0" name=""/>
        <dsp:cNvSpPr/>
      </dsp:nvSpPr>
      <dsp:spPr>
        <a:xfrm>
          <a:off x="3164440" y="859888"/>
          <a:ext cx="555350" cy="23364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36423"/>
              </a:lnTo>
              <a:lnTo>
                <a:pt x="555350" y="233642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502C7B-4514-4AB0-A7E8-E2C655111646}">
      <dsp:nvSpPr>
        <dsp:cNvPr id="0" name=""/>
        <dsp:cNvSpPr/>
      </dsp:nvSpPr>
      <dsp:spPr>
        <a:xfrm>
          <a:off x="3719790" y="3059180"/>
          <a:ext cx="4562047" cy="27426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ÖĞR. GÖR. EBRU ALOĞLU</a:t>
          </a:r>
        </a:p>
      </dsp:txBody>
      <dsp:txXfrm>
        <a:off x="3727823" y="3067213"/>
        <a:ext cx="4545981" cy="258196"/>
      </dsp:txXfrm>
    </dsp:sp>
    <dsp:sp modelId="{96C19CD3-D450-4C06-BD43-0803952F3854}">
      <dsp:nvSpPr>
        <dsp:cNvPr id="0" name=""/>
        <dsp:cNvSpPr/>
      </dsp:nvSpPr>
      <dsp:spPr>
        <a:xfrm>
          <a:off x="3164440" y="859888"/>
          <a:ext cx="555350" cy="26897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89788"/>
              </a:lnTo>
              <a:lnTo>
                <a:pt x="555350" y="268978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911A0A-81FB-47D1-BBE3-1118D7297B07}">
      <dsp:nvSpPr>
        <dsp:cNvPr id="0" name=""/>
        <dsp:cNvSpPr/>
      </dsp:nvSpPr>
      <dsp:spPr>
        <a:xfrm>
          <a:off x="3719790" y="3412545"/>
          <a:ext cx="4562047" cy="27426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ÖĞR. GÖR. YILDIZ YÜCEL KARACAN</a:t>
          </a:r>
        </a:p>
      </dsp:txBody>
      <dsp:txXfrm>
        <a:off x="3727823" y="3420578"/>
        <a:ext cx="4545981" cy="258196"/>
      </dsp:txXfrm>
    </dsp:sp>
    <dsp:sp modelId="{06D032DC-D9CD-490D-9DDA-A6010B248A07}">
      <dsp:nvSpPr>
        <dsp:cNvPr id="0" name=""/>
        <dsp:cNvSpPr/>
      </dsp:nvSpPr>
      <dsp:spPr>
        <a:xfrm>
          <a:off x="3164440" y="859888"/>
          <a:ext cx="555350" cy="30431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43153"/>
              </a:lnTo>
              <a:lnTo>
                <a:pt x="555350" y="304315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04CABF-8B4A-41A6-A8E3-E055FE87D717}">
      <dsp:nvSpPr>
        <dsp:cNvPr id="0" name=""/>
        <dsp:cNvSpPr/>
      </dsp:nvSpPr>
      <dsp:spPr>
        <a:xfrm>
          <a:off x="3719790" y="3765910"/>
          <a:ext cx="4562047" cy="27426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ARŞ. GÖR. MELİS DESTAN</a:t>
          </a:r>
        </a:p>
      </dsp:txBody>
      <dsp:txXfrm>
        <a:off x="3727823" y="3773943"/>
        <a:ext cx="4545981" cy="258196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7CD556-11A4-453B-9EE2-9BEE8B5152DC}">
      <dsp:nvSpPr>
        <dsp:cNvPr id="0" name=""/>
        <dsp:cNvSpPr/>
      </dsp:nvSpPr>
      <dsp:spPr>
        <a:xfrm>
          <a:off x="2199699" y="268"/>
          <a:ext cx="6491529" cy="64170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BÖLÜM BAŞKANI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PROF. DR. BİRSEN YÜRÜGEN</a:t>
          </a:r>
        </a:p>
      </dsp:txBody>
      <dsp:txXfrm>
        <a:off x="2218494" y="19063"/>
        <a:ext cx="6453939" cy="604111"/>
      </dsp:txXfrm>
    </dsp:sp>
    <dsp:sp modelId="{834429B1-0E59-4793-ACE6-43A112E104C4}">
      <dsp:nvSpPr>
        <dsp:cNvPr id="0" name=""/>
        <dsp:cNvSpPr/>
      </dsp:nvSpPr>
      <dsp:spPr>
        <a:xfrm>
          <a:off x="2848852" y="641970"/>
          <a:ext cx="649152" cy="3332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3216"/>
              </a:lnTo>
              <a:lnTo>
                <a:pt x="649152" y="33321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67C05D-6217-42DF-A27B-64C87B3DA1DD}">
      <dsp:nvSpPr>
        <dsp:cNvPr id="0" name=""/>
        <dsp:cNvSpPr/>
      </dsp:nvSpPr>
      <dsp:spPr>
        <a:xfrm>
          <a:off x="3498005" y="759627"/>
          <a:ext cx="5193223" cy="4311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DR. ÖĞR. ÜYESİ AYŞE DUDU KILINÇ</a:t>
          </a:r>
        </a:p>
      </dsp:txBody>
      <dsp:txXfrm>
        <a:off x="3510632" y="772254"/>
        <a:ext cx="5167969" cy="405865"/>
      </dsp:txXfrm>
    </dsp:sp>
    <dsp:sp modelId="{058BB929-66D2-495B-AA08-716244CAAFCF}">
      <dsp:nvSpPr>
        <dsp:cNvPr id="0" name=""/>
        <dsp:cNvSpPr/>
      </dsp:nvSpPr>
      <dsp:spPr>
        <a:xfrm>
          <a:off x="2848852" y="641970"/>
          <a:ext cx="649152" cy="8819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81993"/>
              </a:lnTo>
              <a:lnTo>
                <a:pt x="649152" y="88199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AE8634-5AB4-49F4-9DA5-8D275C9D13FC}">
      <dsp:nvSpPr>
        <dsp:cNvPr id="0" name=""/>
        <dsp:cNvSpPr/>
      </dsp:nvSpPr>
      <dsp:spPr>
        <a:xfrm>
          <a:off x="3498005" y="1308403"/>
          <a:ext cx="5193223" cy="4311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DR. ÖĞR. ÜYESİ CEREN AYCANOĞLU</a:t>
          </a:r>
        </a:p>
      </dsp:txBody>
      <dsp:txXfrm>
        <a:off x="3510632" y="1321030"/>
        <a:ext cx="5167969" cy="405865"/>
      </dsp:txXfrm>
    </dsp:sp>
    <dsp:sp modelId="{66C4F3FB-2A74-4A4A-9C3D-F18CC6BF7A6E}">
      <dsp:nvSpPr>
        <dsp:cNvPr id="0" name=""/>
        <dsp:cNvSpPr/>
      </dsp:nvSpPr>
      <dsp:spPr>
        <a:xfrm>
          <a:off x="2848852" y="641970"/>
          <a:ext cx="649152" cy="14307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30769"/>
              </a:lnTo>
              <a:lnTo>
                <a:pt x="649152" y="143076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5A6050-9367-4C39-884C-841C5D394B01}">
      <dsp:nvSpPr>
        <dsp:cNvPr id="0" name=""/>
        <dsp:cNvSpPr/>
      </dsp:nvSpPr>
      <dsp:spPr>
        <a:xfrm>
          <a:off x="3498005" y="1857180"/>
          <a:ext cx="5193223" cy="4311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DR. ÖĞR. ÜYESİ ÖZLEM AKGÖL</a:t>
          </a:r>
        </a:p>
      </dsp:txBody>
      <dsp:txXfrm>
        <a:off x="3510632" y="1869807"/>
        <a:ext cx="5167969" cy="405865"/>
      </dsp:txXfrm>
    </dsp:sp>
    <dsp:sp modelId="{F49CCA82-8A5E-4B12-93B2-573B4B3B9144}">
      <dsp:nvSpPr>
        <dsp:cNvPr id="0" name=""/>
        <dsp:cNvSpPr/>
      </dsp:nvSpPr>
      <dsp:spPr>
        <a:xfrm>
          <a:off x="2848852" y="641970"/>
          <a:ext cx="649152" cy="19795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79545"/>
              </a:lnTo>
              <a:lnTo>
                <a:pt x="649152" y="197954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D6D299-1CBA-4A60-8911-FCBD42A39447}">
      <dsp:nvSpPr>
        <dsp:cNvPr id="0" name=""/>
        <dsp:cNvSpPr/>
      </dsp:nvSpPr>
      <dsp:spPr>
        <a:xfrm>
          <a:off x="3498005" y="2405956"/>
          <a:ext cx="5193223" cy="4311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>
              <a:latin typeface="Times New Roman" panose="02020603050405020304" pitchFamily="18" charset="0"/>
              <a:cs typeface="Times New Roman" panose="02020603050405020304" pitchFamily="18" charset="0"/>
            </a:rPr>
            <a:t>DR. ÖĞR. ÜYESİ ÖZLEM YAZICI </a:t>
          </a:r>
          <a:endParaRPr lang="tr-TR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510632" y="2418583"/>
        <a:ext cx="5167969" cy="405865"/>
      </dsp:txXfrm>
    </dsp:sp>
    <dsp:sp modelId="{D2C8D7E3-FF93-4FB3-BC9F-5BD19CDF3DDA}">
      <dsp:nvSpPr>
        <dsp:cNvPr id="0" name=""/>
        <dsp:cNvSpPr/>
      </dsp:nvSpPr>
      <dsp:spPr>
        <a:xfrm>
          <a:off x="2848852" y="641970"/>
          <a:ext cx="649152" cy="25283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28322"/>
              </a:lnTo>
              <a:lnTo>
                <a:pt x="649152" y="252832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F6BA5F-254F-448D-8CC7-FCB4C138BD17}">
      <dsp:nvSpPr>
        <dsp:cNvPr id="0" name=""/>
        <dsp:cNvSpPr/>
      </dsp:nvSpPr>
      <dsp:spPr>
        <a:xfrm>
          <a:off x="3498005" y="2954732"/>
          <a:ext cx="5193223" cy="4311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ÖĞR. GÖR. GÜNER EKİN DEMİRTAŞ UÇKIRAN</a:t>
          </a:r>
        </a:p>
      </dsp:txBody>
      <dsp:txXfrm>
        <a:off x="3510632" y="2967359"/>
        <a:ext cx="5167969" cy="405865"/>
      </dsp:txXfrm>
    </dsp:sp>
    <dsp:sp modelId="{D5FB3C6D-01E1-40B6-95F9-6AC16C9E4957}">
      <dsp:nvSpPr>
        <dsp:cNvPr id="0" name=""/>
        <dsp:cNvSpPr/>
      </dsp:nvSpPr>
      <dsp:spPr>
        <a:xfrm>
          <a:off x="2848852" y="641970"/>
          <a:ext cx="649152" cy="30770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77098"/>
              </a:lnTo>
              <a:lnTo>
                <a:pt x="649152" y="307709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1011A2-511B-4BA7-AD4A-C06616E985A1}">
      <dsp:nvSpPr>
        <dsp:cNvPr id="0" name=""/>
        <dsp:cNvSpPr/>
      </dsp:nvSpPr>
      <dsp:spPr>
        <a:xfrm>
          <a:off x="3498005" y="3503509"/>
          <a:ext cx="5193223" cy="4311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ARŞ. GÖR. NURŞAH SAPA</a:t>
          </a:r>
        </a:p>
      </dsp:txBody>
      <dsp:txXfrm>
        <a:off x="3510632" y="3516136"/>
        <a:ext cx="5167969" cy="405865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F493E5-F9F3-41AD-9C3E-D80E06063382}">
      <dsp:nvSpPr>
        <dsp:cNvPr id="0" name=""/>
        <dsp:cNvSpPr/>
      </dsp:nvSpPr>
      <dsp:spPr>
        <a:xfrm>
          <a:off x="1975193" y="2269"/>
          <a:ext cx="6940541" cy="74981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BÖLÜM BAŞKANI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DR. ÖĞR. ÜYESİ YILDIRIM BEYAZIT GÜLHAN</a:t>
          </a:r>
        </a:p>
      </dsp:txBody>
      <dsp:txXfrm>
        <a:off x="1997154" y="24230"/>
        <a:ext cx="6896619" cy="705892"/>
      </dsp:txXfrm>
    </dsp:sp>
    <dsp:sp modelId="{CCA4C732-3D30-462B-A314-26EFAD4905C9}">
      <dsp:nvSpPr>
        <dsp:cNvPr id="0" name=""/>
        <dsp:cNvSpPr/>
      </dsp:nvSpPr>
      <dsp:spPr>
        <a:xfrm>
          <a:off x="2669247" y="752084"/>
          <a:ext cx="694054" cy="5623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62361"/>
              </a:lnTo>
              <a:lnTo>
                <a:pt x="694054" y="56236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E39028-6FCA-4F8A-A9E8-0AE364D51E51}">
      <dsp:nvSpPr>
        <dsp:cNvPr id="0" name=""/>
        <dsp:cNvSpPr/>
      </dsp:nvSpPr>
      <dsp:spPr>
        <a:xfrm>
          <a:off x="3363301" y="939538"/>
          <a:ext cx="5552433" cy="7498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PROF. DR. MİTHAT KIYAK</a:t>
          </a:r>
        </a:p>
      </dsp:txBody>
      <dsp:txXfrm>
        <a:off x="3385262" y="961499"/>
        <a:ext cx="5508511" cy="705892"/>
      </dsp:txXfrm>
    </dsp:sp>
    <dsp:sp modelId="{B1601735-9979-4079-8A97-B222904A6F90}">
      <dsp:nvSpPr>
        <dsp:cNvPr id="0" name=""/>
        <dsp:cNvSpPr/>
      </dsp:nvSpPr>
      <dsp:spPr>
        <a:xfrm>
          <a:off x="2669247" y="752084"/>
          <a:ext cx="694054" cy="14996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99629"/>
              </a:lnTo>
              <a:lnTo>
                <a:pt x="694054" y="149962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6D9D87-E682-421C-8147-7FDF0B1B27DB}">
      <dsp:nvSpPr>
        <dsp:cNvPr id="0" name=""/>
        <dsp:cNvSpPr/>
      </dsp:nvSpPr>
      <dsp:spPr>
        <a:xfrm>
          <a:off x="3363301" y="1876806"/>
          <a:ext cx="5552433" cy="7498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DOÇ. DR. ONUR YARAR</a:t>
          </a:r>
        </a:p>
      </dsp:txBody>
      <dsp:txXfrm>
        <a:off x="3385262" y="1898767"/>
        <a:ext cx="5508511" cy="705892"/>
      </dsp:txXfrm>
    </dsp:sp>
    <dsp:sp modelId="{919F3B81-E8E3-4E83-B91A-B22EF36815FE}">
      <dsp:nvSpPr>
        <dsp:cNvPr id="0" name=""/>
        <dsp:cNvSpPr/>
      </dsp:nvSpPr>
      <dsp:spPr>
        <a:xfrm>
          <a:off x="2669247" y="752084"/>
          <a:ext cx="694054" cy="24368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36898"/>
              </a:lnTo>
              <a:lnTo>
                <a:pt x="694054" y="243689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664E2E-491A-4F05-A903-7686EFFA0CC8}">
      <dsp:nvSpPr>
        <dsp:cNvPr id="0" name=""/>
        <dsp:cNvSpPr/>
      </dsp:nvSpPr>
      <dsp:spPr>
        <a:xfrm>
          <a:off x="3363301" y="2814075"/>
          <a:ext cx="5552433" cy="7498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DR. ÖĞR. ÜYESİ UĞUR TARIK ÖZKUT</a:t>
          </a:r>
        </a:p>
      </dsp:txBody>
      <dsp:txXfrm>
        <a:off x="3385262" y="2836036"/>
        <a:ext cx="5508511" cy="70589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E3DC8A-02EB-48E7-A135-D0B3B0B160A4}">
      <dsp:nvSpPr>
        <dsp:cNvPr id="0" name=""/>
        <dsp:cNvSpPr/>
      </dsp:nvSpPr>
      <dsp:spPr>
        <a:xfrm>
          <a:off x="5676800" y="1828800"/>
          <a:ext cx="4071886" cy="6737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6886"/>
              </a:lnTo>
              <a:lnTo>
                <a:pt x="4071886" y="336886"/>
              </a:lnTo>
              <a:lnTo>
                <a:pt x="4071886" y="67377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295648-AE95-4234-9022-ACF6A197F485}">
      <dsp:nvSpPr>
        <dsp:cNvPr id="0" name=""/>
        <dsp:cNvSpPr/>
      </dsp:nvSpPr>
      <dsp:spPr>
        <a:xfrm>
          <a:off x="5676800" y="1828800"/>
          <a:ext cx="189667" cy="6737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6886"/>
              </a:lnTo>
              <a:lnTo>
                <a:pt x="189667" y="336886"/>
              </a:lnTo>
              <a:lnTo>
                <a:pt x="189667" y="67377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A5213B-81E1-49F9-BE57-029539FD58BF}">
      <dsp:nvSpPr>
        <dsp:cNvPr id="0" name=""/>
        <dsp:cNvSpPr/>
      </dsp:nvSpPr>
      <dsp:spPr>
        <a:xfrm>
          <a:off x="1794581" y="1828800"/>
          <a:ext cx="3882218" cy="673773"/>
        </a:xfrm>
        <a:custGeom>
          <a:avLst/>
          <a:gdLst/>
          <a:ahLst/>
          <a:cxnLst/>
          <a:rect l="0" t="0" r="0" b="0"/>
          <a:pathLst>
            <a:path>
              <a:moveTo>
                <a:pt x="3882218" y="0"/>
              </a:moveTo>
              <a:lnTo>
                <a:pt x="3882218" y="336886"/>
              </a:lnTo>
              <a:lnTo>
                <a:pt x="0" y="336886"/>
              </a:lnTo>
              <a:lnTo>
                <a:pt x="0" y="67377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6418D4-08F8-49FF-9E11-AD7DFF554BF0}">
      <dsp:nvSpPr>
        <dsp:cNvPr id="0" name=""/>
        <dsp:cNvSpPr/>
      </dsp:nvSpPr>
      <dsp:spPr>
        <a:xfrm>
          <a:off x="2162750" y="875972"/>
          <a:ext cx="7028099" cy="95282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DEKAN 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PROF.DR. İHSAN DİLER ÖZAÇMAK</a:t>
          </a:r>
        </a:p>
      </dsp:txBody>
      <dsp:txXfrm>
        <a:off x="2162750" y="875972"/>
        <a:ext cx="7028099" cy="952828"/>
      </dsp:txXfrm>
    </dsp:sp>
    <dsp:sp modelId="{E7840D51-16A2-416E-AE3C-602FCC69D6AD}">
      <dsp:nvSpPr>
        <dsp:cNvPr id="0" name=""/>
        <dsp:cNvSpPr/>
      </dsp:nvSpPr>
      <dsp:spPr>
        <a:xfrm>
          <a:off x="691" y="2502573"/>
          <a:ext cx="3587779" cy="97337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DEKAN YARDIMCISI 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DOÇ. DR. EMİNE ATICI </a:t>
          </a:r>
        </a:p>
      </dsp:txBody>
      <dsp:txXfrm>
        <a:off x="691" y="2502573"/>
        <a:ext cx="3587779" cy="973378"/>
      </dsp:txXfrm>
    </dsp:sp>
    <dsp:sp modelId="{40C69DB5-5786-408F-8E9E-101FC9181D98}">
      <dsp:nvSpPr>
        <dsp:cNvPr id="0" name=""/>
        <dsp:cNvSpPr/>
      </dsp:nvSpPr>
      <dsp:spPr>
        <a:xfrm>
          <a:off x="4262244" y="2502573"/>
          <a:ext cx="3208445" cy="100536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FAKÜLTE SEKRETERİ  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HAFİZE GÖZLÜKLÜ</a:t>
          </a:r>
        </a:p>
      </dsp:txBody>
      <dsp:txXfrm>
        <a:off x="4262244" y="2502573"/>
        <a:ext cx="3208445" cy="1005366"/>
      </dsp:txXfrm>
    </dsp:sp>
    <dsp:sp modelId="{C0DAA2C7-B926-4C99-8553-3AC12048D34E}">
      <dsp:nvSpPr>
        <dsp:cNvPr id="0" name=""/>
        <dsp:cNvSpPr/>
      </dsp:nvSpPr>
      <dsp:spPr>
        <a:xfrm>
          <a:off x="8144463" y="2502573"/>
          <a:ext cx="3208445" cy="97337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BÖLÜMLER SEKRETERİ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DUYGU NUR İNCE</a:t>
          </a:r>
        </a:p>
      </dsp:txBody>
      <dsp:txXfrm>
        <a:off x="8144463" y="2502573"/>
        <a:ext cx="3208445" cy="97337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498C48-CB41-46BA-BB8B-8A53FFF6A21B}">
      <dsp:nvSpPr>
        <dsp:cNvPr id="0" name=""/>
        <dsp:cNvSpPr/>
      </dsp:nvSpPr>
      <dsp:spPr>
        <a:xfrm>
          <a:off x="2328533" y="2168623"/>
          <a:ext cx="975710" cy="20504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87855" y="0"/>
              </a:lnTo>
              <a:lnTo>
                <a:pt x="487855" y="2050463"/>
              </a:lnTo>
              <a:lnTo>
                <a:pt x="975710" y="205046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8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681002" y="3137085"/>
        <a:ext cx="2270773" cy="113538"/>
      </dsp:txXfrm>
    </dsp:sp>
    <dsp:sp modelId="{71F63587-385F-4560-BC6C-839AAE68183C}">
      <dsp:nvSpPr>
        <dsp:cNvPr id="0" name=""/>
        <dsp:cNvSpPr/>
      </dsp:nvSpPr>
      <dsp:spPr>
        <a:xfrm>
          <a:off x="2328533" y="2168623"/>
          <a:ext cx="975710" cy="15486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87855" y="0"/>
              </a:lnTo>
              <a:lnTo>
                <a:pt x="487855" y="1548691"/>
              </a:lnTo>
              <a:lnTo>
                <a:pt x="975710" y="154869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6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901176" y="2897208"/>
        <a:ext cx="1830424" cy="91521"/>
      </dsp:txXfrm>
    </dsp:sp>
    <dsp:sp modelId="{F53C905E-A666-4696-8298-7F28A7FE5E49}">
      <dsp:nvSpPr>
        <dsp:cNvPr id="0" name=""/>
        <dsp:cNvSpPr/>
      </dsp:nvSpPr>
      <dsp:spPr>
        <a:xfrm>
          <a:off x="2328533" y="2168623"/>
          <a:ext cx="975710" cy="10469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87855" y="0"/>
              </a:lnTo>
              <a:lnTo>
                <a:pt x="487855" y="1046918"/>
              </a:lnTo>
              <a:lnTo>
                <a:pt x="975710" y="104691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100838" y="2656305"/>
        <a:ext cx="1431100" cy="71555"/>
      </dsp:txXfrm>
    </dsp:sp>
    <dsp:sp modelId="{00051F45-156B-4FF0-B839-2134E9FBBF53}">
      <dsp:nvSpPr>
        <dsp:cNvPr id="0" name=""/>
        <dsp:cNvSpPr/>
      </dsp:nvSpPr>
      <dsp:spPr>
        <a:xfrm>
          <a:off x="2328533" y="2168623"/>
          <a:ext cx="975710" cy="5451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87855" y="0"/>
              </a:lnTo>
              <a:lnTo>
                <a:pt x="487855" y="545146"/>
              </a:lnTo>
              <a:lnTo>
                <a:pt x="975710" y="54514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2788446" y="2413254"/>
        <a:ext cx="55883" cy="55883"/>
      </dsp:txXfrm>
    </dsp:sp>
    <dsp:sp modelId="{740BB9F9-B450-4F9B-A2F9-C6569559D1C0}">
      <dsp:nvSpPr>
        <dsp:cNvPr id="0" name=""/>
        <dsp:cNvSpPr/>
      </dsp:nvSpPr>
      <dsp:spPr>
        <a:xfrm>
          <a:off x="2328533" y="2122903"/>
          <a:ext cx="97571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87855" y="45720"/>
              </a:lnTo>
              <a:lnTo>
                <a:pt x="487855" y="89094"/>
              </a:lnTo>
              <a:lnTo>
                <a:pt x="975710" y="8909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328051" y="2144206"/>
        <a:ext cx="976673" cy="48833"/>
      </dsp:txXfrm>
    </dsp:sp>
    <dsp:sp modelId="{5EC52668-F309-442A-BB8F-4736F5B48FE0}">
      <dsp:nvSpPr>
        <dsp:cNvPr id="0" name=""/>
        <dsp:cNvSpPr/>
      </dsp:nvSpPr>
      <dsp:spPr>
        <a:xfrm>
          <a:off x="2328533" y="1710225"/>
          <a:ext cx="975710" cy="458398"/>
        </a:xfrm>
        <a:custGeom>
          <a:avLst/>
          <a:gdLst/>
          <a:ahLst/>
          <a:cxnLst/>
          <a:rect l="0" t="0" r="0" b="0"/>
          <a:pathLst>
            <a:path>
              <a:moveTo>
                <a:pt x="0" y="458398"/>
              </a:moveTo>
              <a:lnTo>
                <a:pt x="487855" y="458398"/>
              </a:lnTo>
              <a:lnTo>
                <a:pt x="487855" y="0"/>
              </a:lnTo>
              <a:lnTo>
                <a:pt x="975710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2789437" y="1912473"/>
        <a:ext cx="53901" cy="53901"/>
      </dsp:txXfrm>
    </dsp:sp>
    <dsp:sp modelId="{D05051E2-BC4D-44C5-8615-DF86754863E8}">
      <dsp:nvSpPr>
        <dsp:cNvPr id="0" name=""/>
        <dsp:cNvSpPr/>
      </dsp:nvSpPr>
      <dsp:spPr>
        <a:xfrm>
          <a:off x="2328533" y="1208452"/>
          <a:ext cx="975710" cy="960170"/>
        </a:xfrm>
        <a:custGeom>
          <a:avLst/>
          <a:gdLst/>
          <a:ahLst/>
          <a:cxnLst/>
          <a:rect l="0" t="0" r="0" b="0"/>
          <a:pathLst>
            <a:path>
              <a:moveTo>
                <a:pt x="0" y="960170"/>
              </a:moveTo>
              <a:lnTo>
                <a:pt x="487855" y="960170"/>
              </a:lnTo>
              <a:lnTo>
                <a:pt x="487855" y="0"/>
              </a:lnTo>
              <a:lnTo>
                <a:pt x="975710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131929" y="1654315"/>
        <a:ext cx="1368918" cy="68445"/>
      </dsp:txXfrm>
    </dsp:sp>
    <dsp:sp modelId="{A2BE4DD7-E2BD-4093-8D41-8232699F1F07}">
      <dsp:nvSpPr>
        <dsp:cNvPr id="0" name=""/>
        <dsp:cNvSpPr/>
      </dsp:nvSpPr>
      <dsp:spPr>
        <a:xfrm>
          <a:off x="2328533" y="706680"/>
          <a:ext cx="975710" cy="1461942"/>
        </a:xfrm>
        <a:custGeom>
          <a:avLst/>
          <a:gdLst/>
          <a:ahLst/>
          <a:cxnLst/>
          <a:rect l="0" t="0" r="0" b="0"/>
          <a:pathLst>
            <a:path>
              <a:moveTo>
                <a:pt x="0" y="1461942"/>
              </a:moveTo>
              <a:lnTo>
                <a:pt x="487855" y="1461942"/>
              </a:lnTo>
              <a:lnTo>
                <a:pt x="487855" y="0"/>
              </a:lnTo>
              <a:lnTo>
                <a:pt x="975710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6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937570" y="1393711"/>
        <a:ext cx="1757636" cy="87881"/>
      </dsp:txXfrm>
    </dsp:sp>
    <dsp:sp modelId="{9FCED68C-68A8-48CF-9F4D-A34F97B54E03}">
      <dsp:nvSpPr>
        <dsp:cNvPr id="0" name=""/>
        <dsp:cNvSpPr/>
      </dsp:nvSpPr>
      <dsp:spPr>
        <a:xfrm>
          <a:off x="2328533" y="204908"/>
          <a:ext cx="975710" cy="1963714"/>
        </a:xfrm>
        <a:custGeom>
          <a:avLst/>
          <a:gdLst/>
          <a:ahLst/>
          <a:cxnLst/>
          <a:rect l="0" t="0" r="0" b="0"/>
          <a:pathLst>
            <a:path>
              <a:moveTo>
                <a:pt x="0" y="1963714"/>
              </a:moveTo>
              <a:lnTo>
                <a:pt x="487855" y="1963714"/>
              </a:lnTo>
              <a:lnTo>
                <a:pt x="487855" y="0"/>
              </a:lnTo>
              <a:lnTo>
                <a:pt x="975710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8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720009" y="1131946"/>
        <a:ext cx="2192757" cy="109637"/>
      </dsp:txXfrm>
    </dsp:sp>
    <dsp:sp modelId="{F5190D6F-A48E-4CBB-BD61-BE042B2FF537}">
      <dsp:nvSpPr>
        <dsp:cNvPr id="0" name=""/>
        <dsp:cNvSpPr/>
      </dsp:nvSpPr>
      <dsp:spPr>
        <a:xfrm rot="16200000">
          <a:off x="-325179" y="1683527"/>
          <a:ext cx="4337235" cy="97019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BAŞKAN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PROF. DR. İHSAN DİLER ÖZAÇMAK</a:t>
          </a:r>
        </a:p>
      </dsp:txBody>
      <dsp:txXfrm>
        <a:off x="-325179" y="1683527"/>
        <a:ext cx="4337235" cy="970190"/>
      </dsp:txXfrm>
    </dsp:sp>
    <dsp:sp modelId="{44CA1B2B-DE9A-4ACC-AE41-02D2740DE885}">
      <dsp:nvSpPr>
        <dsp:cNvPr id="0" name=""/>
        <dsp:cNvSpPr/>
      </dsp:nvSpPr>
      <dsp:spPr>
        <a:xfrm>
          <a:off x="3304243" y="4199"/>
          <a:ext cx="5411762" cy="4014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PROF. DR. AYŞE DEMET KAYA</a:t>
          </a:r>
        </a:p>
      </dsp:txBody>
      <dsp:txXfrm>
        <a:off x="3304243" y="4199"/>
        <a:ext cx="5411762" cy="401417"/>
      </dsp:txXfrm>
    </dsp:sp>
    <dsp:sp modelId="{7A34BD49-2D64-4E26-92B3-6B0EEE4D3C23}">
      <dsp:nvSpPr>
        <dsp:cNvPr id="0" name=""/>
        <dsp:cNvSpPr/>
      </dsp:nvSpPr>
      <dsp:spPr>
        <a:xfrm>
          <a:off x="3304243" y="505971"/>
          <a:ext cx="5411762" cy="4014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PROF. DR. BİRSEN YÜRÜGEN</a:t>
          </a:r>
        </a:p>
      </dsp:txBody>
      <dsp:txXfrm>
        <a:off x="3304243" y="505971"/>
        <a:ext cx="5411762" cy="401417"/>
      </dsp:txXfrm>
    </dsp:sp>
    <dsp:sp modelId="{3D2E612C-0B92-483A-903F-D8822BDB76C3}">
      <dsp:nvSpPr>
        <dsp:cNvPr id="0" name=""/>
        <dsp:cNvSpPr/>
      </dsp:nvSpPr>
      <dsp:spPr>
        <a:xfrm>
          <a:off x="3304243" y="1007744"/>
          <a:ext cx="5411762" cy="4014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PROF. DR. CENGİZ BAYÇU</a:t>
          </a:r>
        </a:p>
      </dsp:txBody>
      <dsp:txXfrm>
        <a:off x="3304243" y="1007744"/>
        <a:ext cx="5411762" cy="401417"/>
      </dsp:txXfrm>
    </dsp:sp>
    <dsp:sp modelId="{E6770D9D-F6CD-47EB-B22F-D180028E224E}">
      <dsp:nvSpPr>
        <dsp:cNvPr id="0" name=""/>
        <dsp:cNvSpPr/>
      </dsp:nvSpPr>
      <dsp:spPr>
        <a:xfrm>
          <a:off x="3304243" y="1509516"/>
          <a:ext cx="5411762" cy="4014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PROF. DR. MAZHAR SEMİH BASKAN</a:t>
          </a:r>
        </a:p>
      </dsp:txBody>
      <dsp:txXfrm>
        <a:off x="3304243" y="1509516"/>
        <a:ext cx="5411762" cy="401417"/>
      </dsp:txXfrm>
    </dsp:sp>
    <dsp:sp modelId="{B09C3815-FD91-483C-98C9-77022B80A0E6}">
      <dsp:nvSpPr>
        <dsp:cNvPr id="0" name=""/>
        <dsp:cNvSpPr/>
      </dsp:nvSpPr>
      <dsp:spPr>
        <a:xfrm>
          <a:off x="3304243" y="2011288"/>
          <a:ext cx="5411762" cy="4014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PROF. DR. </a:t>
          </a:r>
          <a:r>
            <a:rPr lang="tr-TR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BEDRİYE TUĞBA </a:t>
          </a:r>
          <a:r>
            <a:rPr lang="tr-TR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KARAASLAN</a:t>
          </a:r>
        </a:p>
      </dsp:txBody>
      <dsp:txXfrm>
        <a:off x="3304243" y="2011288"/>
        <a:ext cx="5411762" cy="401417"/>
      </dsp:txXfrm>
    </dsp:sp>
    <dsp:sp modelId="{3543C079-DB63-40C5-8940-B16DB2DEC7C3}">
      <dsp:nvSpPr>
        <dsp:cNvPr id="0" name=""/>
        <dsp:cNvSpPr/>
      </dsp:nvSpPr>
      <dsp:spPr>
        <a:xfrm>
          <a:off x="3304243" y="2513060"/>
          <a:ext cx="5411762" cy="4014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DOÇ. DR. BERRAK DUMLUPINAR</a:t>
          </a:r>
        </a:p>
      </dsp:txBody>
      <dsp:txXfrm>
        <a:off x="3304243" y="2513060"/>
        <a:ext cx="5411762" cy="401417"/>
      </dsp:txXfrm>
    </dsp:sp>
    <dsp:sp modelId="{41BBDA22-F060-4F33-993F-05A8C38C52B6}">
      <dsp:nvSpPr>
        <dsp:cNvPr id="0" name=""/>
        <dsp:cNvSpPr/>
      </dsp:nvSpPr>
      <dsp:spPr>
        <a:xfrm>
          <a:off x="3304243" y="3014833"/>
          <a:ext cx="5411762" cy="4014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>
              <a:latin typeface="Times New Roman" panose="02020603050405020304" pitchFamily="18" charset="0"/>
              <a:cs typeface="Times New Roman" panose="02020603050405020304" pitchFamily="18" charset="0"/>
            </a:rPr>
            <a:t>DOÇ. DR. EMİNE ATICI</a:t>
          </a:r>
        </a:p>
      </dsp:txBody>
      <dsp:txXfrm>
        <a:off x="3304243" y="3014833"/>
        <a:ext cx="5411762" cy="401417"/>
      </dsp:txXfrm>
    </dsp:sp>
    <dsp:sp modelId="{F4A3089A-43BC-4A10-BE1C-D40E96074326}">
      <dsp:nvSpPr>
        <dsp:cNvPr id="0" name=""/>
        <dsp:cNvSpPr/>
      </dsp:nvSpPr>
      <dsp:spPr>
        <a:xfrm>
          <a:off x="3304243" y="3516605"/>
          <a:ext cx="5411762" cy="4014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DR. ÖĞR. ÜYESİ AHMET CÜNEYT AKGÖL</a:t>
          </a:r>
        </a:p>
      </dsp:txBody>
      <dsp:txXfrm>
        <a:off x="3304243" y="3516605"/>
        <a:ext cx="5411762" cy="401417"/>
      </dsp:txXfrm>
    </dsp:sp>
    <dsp:sp modelId="{396FD8D8-4A9F-4DC7-8969-1A13632F6552}">
      <dsp:nvSpPr>
        <dsp:cNvPr id="0" name=""/>
        <dsp:cNvSpPr/>
      </dsp:nvSpPr>
      <dsp:spPr>
        <a:xfrm>
          <a:off x="3304243" y="4018377"/>
          <a:ext cx="5411762" cy="4014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DR. ÖĞR. ÜYESİ YILDIRIM BEYAZIT GÜLHAN</a:t>
          </a:r>
        </a:p>
      </dsp:txBody>
      <dsp:txXfrm>
        <a:off x="3304243" y="4018377"/>
        <a:ext cx="5411762" cy="40141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92631C-5A0B-4788-9473-F46C9DC88AE4}">
      <dsp:nvSpPr>
        <dsp:cNvPr id="0" name=""/>
        <dsp:cNvSpPr/>
      </dsp:nvSpPr>
      <dsp:spPr>
        <a:xfrm>
          <a:off x="3166095" y="2082078"/>
          <a:ext cx="1196687" cy="19209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98343" y="0"/>
              </a:lnTo>
              <a:lnTo>
                <a:pt x="598343" y="1920934"/>
              </a:lnTo>
              <a:lnTo>
                <a:pt x="1196687" y="192093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4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632841" y="2282097"/>
        <a:ext cx="2263194" cy="1520896"/>
      </dsp:txXfrm>
    </dsp:sp>
    <dsp:sp modelId="{4D8E35EC-5DDF-4009-B0D7-4C32B3CA7C62}">
      <dsp:nvSpPr>
        <dsp:cNvPr id="0" name=""/>
        <dsp:cNvSpPr/>
      </dsp:nvSpPr>
      <dsp:spPr>
        <a:xfrm>
          <a:off x="3166095" y="2082078"/>
          <a:ext cx="1196687" cy="11752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98343" y="0"/>
              </a:lnTo>
              <a:lnTo>
                <a:pt x="598343" y="1175246"/>
              </a:lnTo>
              <a:lnTo>
                <a:pt x="1196687" y="117524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4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925799" y="2326470"/>
        <a:ext cx="1677279" cy="686460"/>
      </dsp:txXfrm>
    </dsp:sp>
    <dsp:sp modelId="{5D4EC8D4-2658-4B05-9E88-A58DC0E292F0}">
      <dsp:nvSpPr>
        <dsp:cNvPr id="0" name=""/>
        <dsp:cNvSpPr/>
      </dsp:nvSpPr>
      <dsp:spPr>
        <a:xfrm>
          <a:off x="3166095" y="2082078"/>
          <a:ext cx="1196687" cy="4295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98343" y="0"/>
              </a:lnTo>
              <a:lnTo>
                <a:pt x="598343" y="429558"/>
              </a:lnTo>
              <a:lnTo>
                <a:pt x="1196687" y="42955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4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128714" y="2203706"/>
        <a:ext cx="1271448" cy="186302"/>
      </dsp:txXfrm>
    </dsp:sp>
    <dsp:sp modelId="{5F2B24D7-3386-430F-9CAA-6875EC68B952}">
      <dsp:nvSpPr>
        <dsp:cNvPr id="0" name=""/>
        <dsp:cNvSpPr/>
      </dsp:nvSpPr>
      <dsp:spPr>
        <a:xfrm>
          <a:off x="3166095" y="1765948"/>
          <a:ext cx="1196687" cy="316129"/>
        </a:xfrm>
        <a:custGeom>
          <a:avLst/>
          <a:gdLst/>
          <a:ahLst/>
          <a:cxnLst/>
          <a:rect l="0" t="0" r="0" b="0"/>
          <a:pathLst>
            <a:path>
              <a:moveTo>
                <a:pt x="0" y="316129"/>
              </a:moveTo>
              <a:lnTo>
                <a:pt x="598343" y="316129"/>
              </a:lnTo>
              <a:lnTo>
                <a:pt x="598343" y="0"/>
              </a:lnTo>
              <a:lnTo>
                <a:pt x="1196687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3733495" y="1893069"/>
        <a:ext cx="61886" cy="61886"/>
      </dsp:txXfrm>
    </dsp:sp>
    <dsp:sp modelId="{EEAB7A2E-FF7F-4A29-BF46-B06B153C99CD}">
      <dsp:nvSpPr>
        <dsp:cNvPr id="0" name=""/>
        <dsp:cNvSpPr/>
      </dsp:nvSpPr>
      <dsp:spPr>
        <a:xfrm>
          <a:off x="3166095" y="1020260"/>
          <a:ext cx="1196687" cy="1061817"/>
        </a:xfrm>
        <a:custGeom>
          <a:avLst/>
          <a:gdLst/>
          <a:ahLst/>
          <a:cxnLst/>
          <a:rect l="0" t="0" r="0" b="0"/>
          <a:pathLst>
            <a:path>
              <a:moveTo>
                <a:pt x="0" y="1061817"/>
              </a:moveTo>
              <a:lnTo>
                <a:pt x="598343" y="1061817"/>
              </a:lnTo>
              <a:lnTo>
                <a:pt x="598343" y="0"/>
              </a:lnTo>
              <a:lnTo>
                <a:pt x="1196687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4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964514" y="1458205"/>
        <a:ext cx="1599849" cy="185927"/>
      </dsp:txXfrm>
    </dsp:sp>
    <dsp:sp modelId="{A83DB7B8-63A5-416F-8103-8098C05EBFF5}">
      <dsp:nvSpPr>
        <dsp:cNvPr id="0" name=""/>
        <dsp:cNvSpPr/>
      </dsp:nvSpPr>
      <dsp:spPr>
        <a:xfrm>
          <a:off x="3166095" y="274572"/>
          <a:ext cx="1196687" cy="1807505"/>
        </a:xfrm>
        <a:custGeom>
          <a:avLst/>
          <a:gdLst/>
          <a:ahLst/>
          <a:cxnLst/>
          <a:rect l="0" t="0" r="0" b="0"/>
          <a:pathLst>
            <a:path>
              <a:moveTo>
                <a:pt x="0" y="1807505"/>
              </a:moveTo>
              <a:lnTo>
                <a:pt x="598343" y="1807505"/>
              </a:lnTo>
              <a:lnTo>
                <a:pt x="598343" y="0"/>
              </a:lnTo>
              <a:lnTo>
                <a:pt x="1196687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4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680564" y="482801"/>
        <a:ext cx="2167749" cy="1391047"/>
      </dsp:txXfrm>
    </dsp:sp>
    <dsp:sp modelId="{1E98EF2F-BD71-4503-8D09-5F815F3552FD}">
      <dsp:nvSpPr>
        <dsp:cNvPr id="0" name=""/>
        <dsp:cNvSpPr/>
      </dsp:nvSpPr>
      <dsp:spPr>
        <a:xfrm rot="16200000">
          <a:off x="762783" y="1488201"/>
          <a:ext cx="3618871" cy="11877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BAŞKAN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PROF. DR. İHSAN DİLER ÖZAÇMAK</a:t>
          </a:r>
        </a:p>
      </dsp:txBody>
      <dsp:txXfrm>
        <a:off x="762783" y="1488201"/>
        <a:ext cx="3618871" cy="1187752"/>
      </dsp:txXfrm>
    </dsp:sp>
    <dsp:sp modelId="{041CCBDE-5FC9-45D3-BD78-43D249F55BAD}">
      <dsp:nvSpPr>
        <dsp:cNvPr id="0" name=""/>
        <dsp:cNvSpPr/>
      </dsp:nvSpPr>
      <dsp:spPr>
        <a:xfrm>
          <a:off x="4362782" y="46"/>
          <a:ext cx="3895827" cy="549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PROF. DR. BİRSEN YÜRÜGEN</a:t>
          </a:r>
        </a:p>
      </dsp:txBody>
      <dsp:txXfrm>
        <a:off x="4362782" y="46"/>
        <a:ext cx="3895827" cy="549050"/>
      </dsp:txXfrm>
    </dsp:sp>
    <dsp:sp modelId="{CD3597D0-AC32-4864-9403-43C701231295}">
      <dsp:nvSpPr>
        <dsp:cNvPr id="0" name=""/>
        <dsp:cNvSpPr/>
      </dsp:nvSpPr>
      <dsp:spPr>
        <a:xfrm>
          <a:off x="4362782" y="745735"/>
          <a:ext cx="3895827" cy="549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PROF. DR. MAZHAR SEMİH BASKAN</a:t>
          </a:r>
        </a:p>
      </dsp:txBody>
      <dsp:txXfrm>
        <a:off x="4362782" y="745735"/>
        <a:ext cx="3895827" cy="549050"/>
      </dsp:txXfrm>
    </dsp:sp>
    <dsp:sp modelId="{A4A8BC17-F269-4291-BF5D-9243E3502F42}">
      <dsp:nvSpPr>
        <dsp:cNvPr id="0" name=""/>
        <dsp:cNvSpPr/>
      </dsp:nvSpPr>
      <dsp:spPr>
        <a:xfrm>
          <a:off x="4362782" y="1491423"/>
          <a:ext cx="3895827" cy="549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PROF. DR. BEDRİYE TUĞBA KARAASLAN</a:t>
          </a:r>
          <a:endParaRPr lang="tr-TR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362782" y="1491423"/>
        <a:ext cx="3895827" cy="549050"/>
      </dsp:txXfrm>
    </dsp:sp>
    <dsp:sp modelId="{D58FDB22-E772-4FBF-B57F-2E038FB24206}">
      <dsp:nvSpPr>
        <dsp:cNvPr id="0" name=""/>
        <dsp:cNvSpPr/>
      </dsp:nvSpPr>
      <dsp:spPr>
        <a:xfrm>
          <a:off x="4362782" y="2237111"/>
          <a:ext cx="3895827" cy="549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DOÇ. DR. BERRAK DUMLUPINAR</a:t>
          </a:r>
        </a:p>
      </dsp:txBody>
      <dsp:txXfrm>
        <a:off x="4362782" y="2237111"/>
        <a:ext cx="3895827" cy="549050"/>
      </dsp:txXfrm>
    </dsp:sp>
    <dsp:sp modelId="{886E9BC8-2E1C-47A7-8957-DBF1B862AFCB}">
      <dsp:nvSpPr>
        <dsp:cNvPr id="0" name=""/>
        <dsp:cNvSpPr/>
      </dsp:nvSpPr>
      <dsp:spPr>
        <a:xfrm>
          <a:off x="4362782" y="2982799"/>
          <a:ext cx="3895827" cy="549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>
              <a:latin typeface="Times New Roman" panose="02020603050405020304" pitchFamily="18" charset="0"/>
              <a:cs typeface="Times New Roman" panose="02020603050405020304" pitchFamily="18" charset="0"/>
            </a:rPr>
            <a:t>DOÇ. DR. EMİNE ATICI</a:t>
          </a:r>
        </a:p>
      </dsp:txBody>
      <dsp:txXfrm>
        <a:off x="4362782" y="2982799"/>
        <a:ext cx="3895827" cy="549050"/>
      </dsp:txXfrm>
    </dsp:sp>
    <dsp:sp modelId="{C8B19D4B-27F1-4258-816E-1FB3BCA4C061}">
      <dsp:nvSpPr>
        <dsp:cNvPr id="0" name=""/>
        <dsp:cNvSpPr/>
      </dsp:nvSpPr>
      <dsp:spPr>
        <a:xfrm>
          <a:off x="4362782" y="3728487"/>
          <a:ext cx="3895827" cy="549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DR. ÖĞR. ÜYESİ YILDIRIM BEYAZIT GÜLHAN</a:t>
          </a:r>
        </a:p>
      </dsp:txBody>
      <dsp:txXfrm>
        <a:off x="4362782" y="3728487"/>
        <a:ext cx="3895827" cy="54905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195389-D4B4-4E7B-997B-79FF8C853703}">
      <dsp:nvSpPr>
        <dsp:cNvPr id="0" name=""/>
        <dsp:cNvSpPr/>
      </dsp:nvSpPr>
      <dsp:spPr>
        <a:xfrm>
          <a:off x="5718194" y="1090177"/>
          <a:ext cx="5021339" cy="9789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53428"/>
              </a:lnTo>
              <a:lnTo>
                <a:pt x="5021339" y="853428"/>
              </a:lnTo>
              <a:lnTo>
                <a:pt x="5021339" y="97896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532743-4237-4F98-9A6A-AB425C686564}">
      <dsp:nvSpPr>
        <dsp:cNvPr id="0" name=""/>
        <dsp:cNvSpPr/>
      </dsp:nvSpPr>
      <dsp:spPr>
        <a:xfrm>
          <a:off x="5718194" y="1090177"/>
          <a:ext cx="3384395" cy="9789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53428"/>
              </a:lnTo>
              <a:lnTo>
                <a:pt x="3384395" y="853428"/>
              </a:lnTo>
              <a:lnTo>
                <a:pt x="3384395" y="97896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062E2F-1662-4AEA-BB38-157DF6318239}">
      <dsp:nvSpPr>
        <dsp:cNvPr id="0" name=""/>
        <dsp:cNvSpPr/>
      </dsp:nvSpPr>
      <dsp:spPr>
        <a:xfrm>
          <a:off x="5718194" y="1090177"/>
          <a:ext cx="1638079" cy="9789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53428"/>
              </a:lnTo>
              <a:lnTo>
                <a:pt x="1638079" y="853428"/>
              </a:lnTo>
              <a:lnTo>
                <a:pt x="1638079" y="97896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023E1F-54B4-41F8-A022-84CF3FAC419F}">
      <dsp:nvSpPr>
        <dsp:cNvPr id="0" name=""/>
        <dsp:cNvSpPr/>
      </dsp:nvSpPr>
      <dsp:spPr>
        <a:xfrm>
          <a:off x="5609956" y="1090177"/>
          <a:ext cx="108237" cy="978966"/>
        </a:xfrm>
        <a:custGeom>
          <a:avLst/>
          <a:gdLst/>
          <a:ahLst/>
          <a:cxnLst/>
          <a:rect l="0" t="0" r="0" b="0"/>
          <a:pathLst>
            <a:path>
              <a:moveTo>
                <a:pt x="108237" y="0"/>
              </a:moveTo>
              <a:lnTo>
                <a:pt x="108237" y="853428"/>
              </a:lnTo>
              <a:lnTo>
                <a:pt x="0" y="853428"/>
              </a:lnTo>
              <a:lnTo>
                <a:pt x="0" y="97896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015C2A-CFD8-45D9-B94E-CC9401668FE8}">
      <dsp:nvSpPr>
        <dsp:cNvPr id="0" name=""/>
        <dsp:cNvSpPr/>
      </dsp:nvSpPr>
      <dsp:spPr>
        <a:xfrm>
          <a:off x="3973013" y="1090177"/>
          <a:ext cx="1745180" cy="978966"/>
        </a:xfrm>
        <a:custGeom>
          <a:avLst/>
          <a:gdLst/>
          <a:ahLst/>
          <a:cxnLst/>
          <a:rect l="0" t="0" r="0" b="0"/>
          <a:pathLst>
            <a:path>
              <a:moveTo>
                <a:pt x="1745180" y="0"/>
              </a:moveTo>
              <a:lnTo>
                <a:pt x="1745180" y="853428"/>
              </a:lnTo>
              <a:lnTo>
                <a:pt x="0" y="853428"/>
              </a:lnTo>
              <a:lnTo>
                <a:pt x="0" y="97896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E51218-1D70-4DA8-9D19-724A80978306}">
      <dsp:nvSpPr>
        <dsp:cNvPr id="0" name=""/>
        <dsp:cNvSpPr/>
      </dsp:nvSpPr>
      <dsp:spPr>
        <a:xfrm>
          <a:off x="2336069" y="1090177"/>
          <a:ext cx="3382124" cy="978966"/>
        </a:xfrm>
        <a:custGeom>
          <a:avLst/>
          <a:gdLst/>
          <a:ahLst/>
          <a:cxnLst/>
          <a:rect l="0" t="0" r="0" b="0"/>
          <a:pathLst>
            <a:path>
              <a:moveTo>
                <a:pt x="3382124" y="0"/>
              </a:moveTo>
              <a:lnTo>
                <a:pt x="3382124" y="853428"/>
              </a:lnTo>
              <a:lnTo>
                <a:pt x="0" y="853428"/>
              </a:lnTo>
              <a:lnTo>
                <a:pt x="0" y="97896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72C23A-1C85-4D9D-9661-73E99A6D8E1A}">
      <dsp:nvSpPr>
        <dsp:cNvPr id="0" name=""/>
        <dsp:cNvSpPr/>
      </dsp:nvSpPr>
      <dsp:spPr>
        <a:xfrm>
          <a:off x="699126" y="1090177"/>
          <a:ext cx="5019067" cy="978966"/>
        </a:xfrm>
        <a:custGeom>
          <a:avLst/>
          <a:gdLst/>
          <a:ahLst/>
          <a:cxnLst/>
          <a:rect l="0" t="0" r="0" b="0"/>
          <a:pathLst>
            <a:path>
              <a:moveTo>
                <a:pt x="5019067" y="0"/>
              </a:moveTo>
              <a:lnTo>
                <a:pt x="5019067" y="853428"/>
              </a:lnTo>
              <a:lnTo>
                <a:pt x="0" y="853428"/>
              </a:lnTo>
              <a:lnTo>
                <a:pt x="0" y="97896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7AF6FE-C28E-4912-AEFA-0CF4ABDFBF14}">
      <dsp:nvSpPr>
        <dsp:cNvPr id="0" name=""/>
        <dsp:cNvSpPr/>
      </dsp:nvSpPr>
      <dsp:spPr>
        <a:xfrm>
          <a:off x="4813788" y="0"/>
          <a:ext cx="1808810" cy="109017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KALİTE KOMİSYONU</a:t>
          </a:r>
        </a:p>
      </dsp:txBody>
      <dsp:txXfrm>
        <a:off x="4813788" y="0"/>
        <a:ext cx="1808810" cy="1090177"/>
      </dsp:txXfrm>
    </dsp:sp>
    <dsp:sp modelId="{69EA5C30-24F6-47E4-8167-AC14C71DBF86}">
      <dsp:nvSpPr>
        <dsp:cNvPr id="0" name=""/>
        <dsp:cNvSpPr/>
      </dsp:nvSpPr>
      <dsp:spPr>
        <a:xfrm>
          <a:off x="6192" y="2069144"/>
          <a:ext cx="1385867" cy="136359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EĞİTİM-ÖĞRETİM KOMİSYONU</a:t>
          </a:r>
        </a:p>
      </dsp:txBody>
      <dsp:txXfrm>
        <a:off x="6192" y="2069144"/>
        <a:ext cx="1385867" cy="1363593"/>
      </dsp:txXfrm>
    </dsp:sp>
    <dsp:sp modelId="{319A52B8-A7C8-4DA0-BC3B-3BD4BB176651}">
      <dsp:nvSpPr>
        <dsp:cNvPr id="0" name=""/>
        <dsp:cNvSpPr/>
      </dsp:nvSpPr>
      <dsp:spPr>
        <a:xfrm>
          <a:off x="1643136" y="2069144"/>
          <a:ext cx="1385867" cy="136359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ENGELSİZ YAŞAM KOMİSYONU</a:t>
          </a:r>
        </a:p>
      </dsp:txBody>
      <dsp:txXfrm>
        <a:off x="1643136" y="2069144"/>
        <a:ext cx="1385867" cy="1363593"/>
      </dsp:txXfrm>
    </dsp:sp>
    <dsp:sp modelId="{AFCE2B11-4582-4DAF-BAF2-E9C1483DF223}">
      <dsp:nvSpPr>
        <dsp:cNvPr id="0" name=""/>
        <dsp:cNvSpPr/>
      </dsp:nvSpPr>
      <dsp:spPr>
        <a:xfrm>
          <a:off x="3280079" y="2069144"/>
          <a:ext cx="1385867" cy="136359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ERASMUS VE ULUSLARARASI İLİŞKİLER KOMİSYONU</a:t>
          </a:r>
        </a:p>
      </dsp:txBody>
      <dsp:txXfrm>
        <a:off x="3280079" y="2069144"/>
        <a:ext cx="1385867" cy="1363593"/>
      </dsp:txXfrm>
    </dsp:sp>
    <dsp:sp modelId="{EDF7AD61-7C27-4FD9-A899-5C605021E766}">
      <dsp:nvSpPr>
        <dsp:cNvPr id="0" name=""/>
        <dsp:cNvSpPr/>
      </dsp:nvSpPr>
      <dsp:spPr>
        <a:xfrm>
          <a:off x="4917022" y="2069144"/>
          <a:ext cx="1385867" cy="136359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KARİYER VE MEZUN KOMİSYONU</a:t>
          </a:r>
        </a:p>
      </dsp:txBody>
      <dsp:txXfrm>
        <a:off x="4917022" y="2069144"/>
        <a:ext cx="1385867" cy="1363593"/>
      </dsp:txXfrm>
    </dsp:sp>
    <dsp:sp modelId="{09BD0402-D336-40AB-A6F7-EFBDDA4D3A8D}">
      <dsp:nvSpPr>
        <dsp:cNvPr id="0" name=""/>
        <dsp:cNvSpPr/>
      </dsp:nvSpPr>
      <dsp:spPr>
        <a:xfrm>
          <a:off x="6553966" y="2069144"/>
          <a:ext cx="1604614" cy="136359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ÖLÇME VE DEĞERLENDİRME KOMİSYONU</a:t>
          </a:r>
        </a:p>
      </dsp:txBody>
      <dsp:txXfrm>
        <a:off x="6553966" y="2069144"/>
        <a:ext cx="1604614" cy="1363593"/>
      </dsp:txXfrm>
    </dsp:sp>
    <dsp:sp modelId="{BEE85713-8923-4443-A6AD-85BEB6B0B258}">
      <dsp:nvSpPr>
        <dsp:cNvPr id="0" name=""/>
        <dsp:cNvSpPr/>
      </dsp:nvSpPr>
      <dsp:spPr>
        <a:xfrm>
          <a:off x="8409656" y="2069144"/>
          <a:ext cx="1385867" cy="136359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SOSYAL AKTİVİTE KOMİSYONU</a:t>
          </a:r>
        </a:p>
      </dsp:txBody>
      <dsp:txXfrm>
        <a:off x="8409656" y="2069144"/>
        <a:ext cx="1385867" cy="1363593"/>
      </dsp:txXfrm>
    </dsp:sp>
    <dsp:sp modelId="{3D275B2F-FD33-468C-81E5-B8550E646EA9}">
      <dsp:nvSpPr>
        <dsp:cNvPr id="0" name=""/>
        <dsp:cNvSpPr/>
      </dsp:nvSpPr>
      <dsp:spPr>
        <a:xfrm>
          <a:off x="10046599" y="2069144"/>
          <a:ext cx="1385867" cy="136359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STAJ KOMİSYONU</a:t>
          </a:r>
        </a:p>
      </dsp:txBody>
      <dsp:txXfrm>
        <a:off x="10046599" y="2069144"/>
        <a:ext cx="1385867" cy="136359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B11E71-ED48-4F9A-B78E-1F9B676FC174}">
      <dsp:nvSpPr>
        <dsp:cNvPr id="0" name=""/>
        <dsp:cNvSpPr/>
      </dsp:nvSpPr>
      <dsp:spPr>
        <a:xfrm>
          <a:off x="9260405" y="2281494"/>
          <a:ext cx="153763" cy="4943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4394"/>
              </a:lnTo>
              <a:lnTo>
                <a:pt x="153763" y="49439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EB8476-B9D8-4A2C-A35A-5EBE0CFB6FD4}">
      <dsp:nvSpPr>
        <dsp:cNvPr id="0" name=""/>
        <dsp:cNvSpPr/>
      </dsp:nvSpPr>
      <dsp:spPr>
        <a:xfrm>
          <a:off x="5006931" y="744280"/>
          <a:ext cx="4663511" cy="10246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17032"/>
              </a:lnTo>
              <a:lnTo>
                <a:pt x="4663511" y="917032"/>
              </a:lnTo>
              <a:lnTo>
                <a:pt x="4663511" y="102466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1F6D91-DE26-415C-A121-4897F784EFC4}">
      <dsp:nvSpPr>
        <dsp:cNvPr id="0" name=""/>
        <dsp:cNvSpPr/>
      </dsp:nvSpPr>
      <dsp:spPr>
        <a:xfrm>
          <a:off x="7429026" y="2281494"/>
          <a:ext cx="153763" cy="4943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4394"/>
              </a:lnTo>
              <a:lnTo>
                <a:pt x="153763" y="49439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5424B2-6971-40B9-BCDD-A6BA583FA178}">
      <dsp:nvSpPr>
        <dsp:cNvPr id="0" name=""/>
        <dsp:cNvSpPr/>
      </dsp:nvSpPr>
      <dsp:spPr>
        <a:xfrm>
          <a:off x="5006931" y="744280"/>
          <a:ext cx="2832131" cy="10246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17032"/>
              </a:lnTo>
              <a:lnTo>
                <a:pt x="2832131" y="917032"/>
              </a:lnTo>
              <a:lnTo>
                <a:pt x="2832131" y="102466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A0E7E4-5AED-40E6-B9F5-C44240F3907B}">
      <dsp:nvSpPr>
        <dsp:cNvPr id="0" name=""/>
        <dsp:cNvSpPr/>
      </dsp:nvSpPr>
      <dsp:spPr>
        <a:xfrm>
          <a:off x="5597646" y="2281494"/>
          <a:ext cx="153763" cy="4943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4394"/>
              </a:lnTo>
              <a:lnTo>
                <a:pt x="153763" y="49439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A89B08-BC26-422D-8B85-27F43E62605B}">
      <dsp:nvSpPr>
        <dsp:cNvPr id="0" name=""/>
        <dsp:cNvSpPr/>
      </dsp:nvSpPr>
      <dsp:spPr>
        <a:xfrm>
          <a:off x="5006931" y="744280"/>
          <a:ext cx="1000751" cy="10246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17032"/>
              </a:lnTo>
              <a:lnTo>
                <a:pt x="1000751" y="917032"/>
              </a:lnTo>
              <a:lnTo>
                <a:pt x="1000751" y="102466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2FDE19-8107-4E5B-927F-8CAE3C560DA8}">
      <dsp:nvSpPr>
        <dsp:cNvPr id="0" name=""/>
        <dsp:cNvSpPr/>
      </dsp:nvSpPr>
      <dsp:spPr>
        <a:xfrm>
          <a:off x="3766266" y="2281494"/>
          <a:ext cx="153763" cy="4943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4394"/>
              </a:lnTo>
              <a:lnTo>
                <a:pt x="153763" y="49439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3208D9-7C86-4162-AFE2-FC785337EDB7}">
      <dsp:nvSpPr>
        <dsp:cNvPr id="0" name=""/>
        <dsp:cNvSpPr/>
      </dsp:nvSpPr>
      <dsp:spPr>
        <a:xfrm>
          <a:off x="4176303" y="744280"/>
          <a:ext cx="830627" cy="1024667"/>
        </a:xfrm>
        <a:custGeom>
          <a:avLst/>
          <a:gdLst/>
          <a:ahLst/>
          <a:cxnLst/>
          <a:rect l="0" t="0" r="0" b="0"/>
          <a:pathLst>
            <a:path>
              <a:moveTo>
                <a:pt x="830627" y="0"/>
              </a:moveTo>
              <a:lnTo>
                <a:pt x="830627" y="917032"/>
              </a:lnTo>
              <a:lnTo>
                <a:pt x="0" y="917032"/>
              </a:lnTo>
              <a:lnTo>
                <a:pt x="0" y="102466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3DFBD1-0BF9-4B87-B79F-91E4CB8C3F23}">
      <dsp:nvSpPr>
        <dsp:cNvPr id="0" name=""/>
        <dsp:cNvSpPr/>
      </dsp:nvSpPr>
      <dsp:spPr>
        <a:xfrm>
          <a:off x="1934887" y="2281494"/>
          <a:ext cx="153763" cy="4943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4394"/>
              </a:lnTo>
              <a:lnTo>
                <a:pt x="153763" y="49439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D82946-92AE-42A8-B676-0630B8351CC0}">
      <dsp:nvSpPr>
        <dsp:cNvPr id="0" name=""/>
        <dsp:cNvSpPr/>
      </dsp:nvSpPr>
      <dsp:spPr>
        <a:xfrm>
          <a:off x="2344924" y="744280"/>
          <a:ext cx="2662007" cy="1024667"/>
        </a:xfrm>
        <a:custGeom>
          <a:avLst/>
          <a:gdLst/>
          <a:ahLst/>
          <a:cxnLst/>
          <a:rect l="0" t="0" r="0" b="0"/>
          <a:pathLst>
            <a:path>
              <a:moveTo>
                <a:pt x="2662007" y="0"/>
              </a:moveTo>
              <a:lnTo>
                <a:pt x="2662007" y="917032"/>
              </a:lnTo>
              <a:lnTo>
                <a:pt x="0" y="917032"/>
              </a:lnTo>
              <a:lnTo>
                <a:pt x="0" y="102466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05AF6D-B01B-46C5-B304-33229D28C59A}">
      <dsp:nvSpPr>
        <dsp:cNvPr id="0" name=""/>
        <dsp:cNvSpPr/>
      </dsp:nvSpPr>
      <dsp:spPr>
        <a:xfrm>
          <a:off x="103507" y="2281494"/>
          <a:ext cx="153763" cy="4943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4394"/>
              </a:lnTo>
              <a:lnTo>
                <a:pt x="153763" y="49439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8D4142-14BF-4866-A92A-4139C3430BD8}">
      <dsp:nvSpPr>
        <dsp:cNvPr id="0" name=""/>
        <dsp:cNvSpPr/>
      </dsp:nvSpPr>
      <dsp:spPr>
        <a:xfrm>
          <a:off x="513544" y="744280"/>
          <a:ext cx="4493386" cy="1024667"/>
        </a:xfrm>
        <a:custGeom>
          <a:avLst/>
          <a:gdLst/>
          <a:ahLst/>
          <a:cxnLst/>
          <a:rect l="0" t="0" r="0" b="0"/>
          <a:pathLst>
            <a:path>
              <a:moveTo>
                <a:pt x="4493386" y="0"/>
              </a:moveTo>
              <a:lnTo>
                <a:pt x="4493386" y="917032"/>
              </a:lnTo>
              <a:lnTo>
                <a:pt x="0" y="917032"/>
              </a:lnTo>
              <a:lnTo>
                <a:pt x="0" y="102466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AC3CCF-DF07-49C3-8662-9527D1708D2F}">
      <dsp:nvSpPr>
        <dsp:cNvPr id="0" name=""/>
        <dsp:cNvSpPr/>
      </dsp:nvSpPr>
      <dsp:spPr>
        <a:xfrm>
          <a:off x="3081433" y="123648"/>
          <a:ext cx="3850996" cy="6206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DOÇ. DR. BERRAK DUMLUPINAR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(BAŞKAN)</a:t>
          </a:r>
        </a:p>
      </dsp:txBody>
      <dsp:txXfrm>
        <a:off x="3081433" y="123648"/>
        <a:ext cx="3850996" cy="620632"/>
      </dsp:txXfrm>
    </dsp:sp>
    <dsp:sp modelId="{D90584EA-E22F-4E05-90D8-CD21033A0431}">
      <dsp:nvSpPr>
        <dsp:cNvPr id="0" name=""/>
        <dsp:cNvSpPr/>
      </dsp:nvSpPr>
      <dsp:spPr>
        <a:xfrm>
          <a:off x="998" y="1768947"/>
          <a:ext cx="1025092" cy="5125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BESLENME VE DİYETETİK</a:t>
          </a:r>
        </a:p>
      </dsp:txBody>
      <dsp:txXfrm>
        <a:off x="998" y="1768947"/>
        <a:ext cx="1025092" cy="512546"/>
      </dsp:txXfrm>
    </dsp:sp>
    <dsp:sp modelId="{AFD288E6-1C1F-453D-B84B-D8DDEDAD7D30}">
      <dsp:nvSpPr>
        <dsp:cNvPr id="0" name=""/>
        <dsp:cNvSpPr/>
      </dsp:nvSpPr>
      <dsp:spPr>
        <a:xfrm>
          <a:off x="257271" y="2496763"/>
          <a:ext cx="1616110" cy="5582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ARŞ. GÖR. 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HASRET GÜLÜŞ OYMAK</a:t>
          </a:r>
        </a:p>
      </dsp:txBody>
      <dsp:txXfrm>
        <a:off x="257271" y="2496763"/>
        <a:ext cx="1616110" cy="558250"/>
      </dsp:txXfrm>
    </dsp:sp>
    <dsp:sp modelId="{027CFEDE-D96A-40FC-9614-6A7C5C65FEA2}">
      <dsp:nvSpPr>
        <dsp:cNvPr id="0" name=""/>
        <dsp:cNvSpPr/>
      </dsp:nvSpPr>
      <dsp:spPr>
        <a:xfrm>
          <a:off x="1832377" y="1768947"/>
          <a:ext cx="1025092" cy="5125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ÇOCUK GELİŞİMİ </a:t>
          </a:r>
        </a:p>
      </dsp:txBody>
      <dsp:txXfrm>
        <a:off x="1832377" y="1768947"/>
        <a:ext cx="1025092" cy="512546"/>
      </dsp:txXfrm>
    </dsp:sp>
    <dsp:sp modelId="{F4C1A40C-90B6-4730-898C-FA7CD8048DB4}">
      <dsp:nvSpPr>
        <dsp:cNvPr id="0" name=""/>
        <dsp:cNvSpPr/>
      </dsp:nvSpPr>
      <dsp:spPr>
        <a:xfrm>
          <a:off x="2088651" y="2496763"/>
          <a:ext cx="1616110" cy="5582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ÖĞR. GÖR. 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HATİCE NUR GÖKCAN</a:t>
          </a:r>
        </a:p>
      </dsp:txBody>
      <dsp:txXfrm>
        <a:off x="2088651" y="2496763"/>
        <a:ext cx="1616110" cy="558250"/>
      </dsp:txXfrm>
    </dsp:sp>
    <dsp:sp modelId="{7CB961E5-7C64-4CDB-8D1A-0ABCA9DB959E}">
      <dsp:nvSpPr>
        <dsp:cNvPr id="0" name=""/>
        <dsp:cNvSpPr/>
      </dsp:nvSpPr>
      <dsp:spPr>
        <a:xfrm>
          <a:off x="3663757" y="1768947"/>
          <a:ext cx="1025092" cy="5125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FİZYOTERAPİ VE REHABİLİTASYON</a:t>
          </a:r>
        </a:p>
      </dsp:txBody>
      <dsp:txXfrm>
        <a:off x="3663757" y="1768947"/>
        <a:ext cx="1025092" cy="512546"/>
      </dsp:txXfrm>
    </dsp:sp>
    <dsp:sp modelId="{03C35CF6-1858-42E6-BCE2-B3DD94B2702E}">
      <dsp:nvSpPr>
        <dsp:cNvPr id="0" name=""/>
        <dsp:cNvSpPr/>
      </dsp:nvSpPr>
      <dsp:spPr>
        <a:xfrm>
          <a:off x="3920030" y="2496763"/>
          <a:ext cx="1616110" cy="5582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DR. ÖĞR. ÜYESİ 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BERNA ÇAĞLA BALKIŞLI</a:t>
          </a:r>
        </a:p>
      </dsp:txBody>
      <dsp:txXfrm>
        <a:off x="3920030" y="2496763"/>
        <a:ext cx="1616110" cy="558250"/>
      </dsp:txXfrm>
    </dsp:sp>
    <dsp:sp modelId="{5C288F96-F511-4B58-99A0-62211B7DE005}">
      <dsp:nvSpPr>
        <dsp:cNvPr id="0" name=""/>
        <dsp:cNvSpPr/>
      </dsp:nvSpPr>
      <dsp:spPr>
        <a:xfrm>
          <a:off x="5495137" y="1768947"/>
          <a:ext cx="1025092" cy="5125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HEMŞİRELİK</a:t>
          </a:r>
        </a:p>
      </dsp:txBody>
      <dsp:txXfrm>
        <a:off x="5495137" y="1768947"/>
        <a:ext cx="1025092" cy="512546"/>
      </dsp:txXfrm>
    </dsp:sp>
    <dsp:sp modelId="{F45084AE-550F-4649-82FF-F110303E5408}">
      <dsp:nvSpPr>
        <dsp:cNvPr id="0" name=""/>
        <dsp:cNvSpPr/>
      </dsp:nvSpPr>
      <dsp:spPr>
        <a:xfrm>
          <a:off x="5751410" y="2496763"/>
          <a:ext cx="1616110" cy="5582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DR. ÖĞR. ÜYESİ 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ÖZLEM AKGÖL</a:t>
          </a:r>
        </a:p>
      </dsp:txBody>
      <dsp:txXfrm>
        <a:off x="5751410" y="2496763"/>
        <a:ext cx="1616110" cy="558250"/>
      </dsp:txXfrm>
    </dsp:sp>
    <dsp:sp modelId="{5CA16C3F-871C-4583-B2AC-582E08228A44}">
      <dsp:nvSpPr>
        <dsp:cNvPr id="0" name=""/>
        <dsp:cNvSpPr/>
      </dsp:nvSpPr>
      <dsp:spPr>
        <a:xfrm>
          <a:off x="7326516" y="1768947"/>
          <a:ext cx="1025092" cy="5125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SAĞLIK YÖNETİMİ</a:t>
          </a:r>
        </a:p>
      </dsp:txBody>
      <dsp:txXfrm>
        <a:off x="7326516" y="1768947"/>
        <a:ext cx="1025092" cy="512546"/>
      </dsp:txXfrm>
    </dsp:sp>
    <dsp:sp modelId="{0279AB0C-C2B2-416D-8A05-1FE21E60B986}">
      <dsp:nvSpPr>
        <dsp:cNvPr id="0" name=""/>
        <dsp:cNvSpPr/>
      </dsp:nvSpPr>
      <dsp:spPr>
        <a:xfrm>
          <a:off x="7582789" y="2496763"/>
          <a:ext cx="1616110" cy="5582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DR. ÖĞR. ÜYESİ 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YILDIRIM BEYAZIT GÜLHAN</a:t>
          </a:r>
        </a:p>
      </dsp:txBody>
      <dsp:txXfrm>
        <a:off x="7582789" y="2496763"/>
        <a:ext cx="1616110" cy="558250"/>
      </dsp:txXfrm>
    </dsp:sp>
    <dsp:sp modelId="{3E3AF08F-B234-4050-ABFE-2A2DC5970B65}">
      <dsp:nvSpPr>
        <dsp:cNvPr id="0" name=""/>
        <dsp:cNvSpPr/>
      </dsp:nvSpPr>
      <dsp:spPr>
        <a:xfrm>
          <a:off x="9157896" y="1768947"/>
          <a:ext cx="1025092" cy="5125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ÖĞRENCİ TEMSİLCİSİ </a:t>
          </a:r>
        </a:p>
      </dsp:txBody>
      <dsp:txXfrm>
        <a:off x="9157896" y="1768947"/>
        <a:ext cx="1025092" cy="512546"/>
      </dsp:txXfrm>
    </dsp:sp>
    <dsp:sp modelId="{225E9608-D9CF-45CB-8CFB-736C8FCF0367}">
      <dsp:nvSpPr>
        <dsp:cNvPr id="0" name=""/>
        <dsp:cNvSpPr/>
      </dsp:nvSpPr>
      <dsp:spPr>
        <a:xfrm>
          <a:off x="9414169" y="2496763"/>
          <a:ext cx="1616110" cy="5582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200906023 – MUHAMMED YUSUF HAZIRBABA</a:t>
          </a:r>
        </a:p>
      </dsp:txBody>
      <dsp:txXfrm>
        <a:off x="9414169" y="2496763"/>
        <a:ext cx="1616110" cy="55825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DB795B-E5CA-4D03-BBFB-E13023155614}">
      <dsp:nvSpPr>
        <dsp:cNvPr id="0" name=""/>
        <dsp:cNvSpPr/>
      </dsp:nvSpPr>
      <dsp:spPr>
        <a:xfrm>
          <a:off x="3732659" y="67007"/>
          <a:ext cx="3425608" cy="5726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PROF. DR. BEDRİYE TUĞBA KARAASLAN (BAŞKAN)</a:t>
          </a:r>
        </a:p>
      </dsp:txBody>
      <dsp:txXfrm>
        <a:off x="3749432" y="83780"/>
        <a:ext cx="3392062" cy="539141"/>
      </dsp:txXfrm>
    </dsp:sp>
    <dsp:sp modelId="{F06D21CF-3A9D-42BF-97C0-5F5E0523F2B6}">
      <dsp:nvSpPr>
        <dsp:cNvPr id="0" name=""/>
        <dsp:cNvSpPr/>
      </dsp:nvSpPr>
      <dsp:spPr>
        <a:xfrm>
          <a:off x="1000284" y="639694"/>
          <a:ext cx="4445179" cy="1087792"/>
        </a:xfrm>
        <a:custGeom>
          <a:avLst/>
          <a:gdLst/>
          <a:ahLst/>
          <a:cxnLst/>
          <a:rect l="0" t="0" r="0" b="0"/>
          <a:pathLst>
            <a:path>
              <a:moveTo>
                <a:pt x="4445179" y="0"/>
              </a:moveTo>
              <a:lnTo>
                <a:pt x="4445179" y="543896"/>
              </a:lnTo>
              <a:lnTo>
                <a:pt x="0" y="543896"/>
              </a:lnTo>
              <a:lnTo>
                <a:pt x="0" y="108779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4D8C2A-3994-4022-AD84-27BBB3929B05}">
      <dsp:nvSpPr>
        <dsp:cNvPr id="0" name=""/>
        <dsp:cNvSpPr/>
      </dsp:nvSpPr>
      <dsp:spPr>
        <a:xfrm>
          <a:off x="3812" y="1727486"/>
          <a:ext cx="1992944" cy="11397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PROF. DR.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BİRSEN YÜRÜGEN</a:t>
          </a:r>
        </a:p>
      </dsp:txBody>
      <dsp:txXfrm>
        <a:off x="37195" y="1760869"/>
        <a:ext cx="1926178" cy="1073023"/>
      </dsp:txXfrm>
    </dsp:sp>
    <dsp:sp modelId="{F585E8E5-870B-4581-BCDB-6BC7B3408BBC}">
      <dsp:nvSpPr>
        <dsp:cNvPr id="0" name=""/>
        <dsp:cNvSpPr/>
      </dsp:nvSpPr>
      <dsp:spPr>
        <a:xfrm>
          <a:off x="3364504" y="639694"/>
          <a:ext cx="2080959" cy="1087792"/>
        </a:xfrm>
        <a:custGeom>
          <a:avLst/>
          <a:gdLst/>
          <a:ahLst/>
          <a:cxnLst/>
          <a:rect l="0" t="0" r="0" b="0"/>
          <a:pathLst>
            <a:path>
              <a:moveTo>
                <a:pt x="2080959" y="0"/>
              </a:moveTo>
              <a:lnTo>
                <a:pt x="2080959" y="543896"/>
              </a:lnTo>
              <a:lnTo>
                <a:pt x="0" y="543896"/>
              </a:lnTo>
              <a:lnTo>
                <a:pt x="0" y="108779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F4D9FB-CF74-4E81-BF7D-80E1EB75E523}">
      <dsp:nvSpPr>
        <dsp:cNvPr id="0" name=""/>
        <dsp:cNvSpPr/>
      </dsp:nvSpPr>
      <dsp:spPr>
        <a:xfrm>
          <a:off x="2509662" y="1727486"/>
          <a:ext cx="1709684" cy="11397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PROF. DR.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SERVET BAL</a:t>
          </a:r>
        </a:p>
      </dsp:txBody>
      <dsp:txXfrm>
        <a:off x="2543045" y="1760869"/>
        <a:ext cx="1642918" cy="1073023"/>
      </dsp:txXfrm>
    </dsp:sp>
    <dsp:sp modelId="{82FE3F2D-8DBC-47D9-84FC-E6CD5426407F}">
      <dsp:nvSpPr>
        <dsp:cNvPr id="0" name=""/>
        <dsp:cNvSpPr/>
      </dsp:nvSpPr>
      <dsp:spPr>
        <a:xfrm>
          <a:off x="5445464" y="639694"/>
          <a:ext cx="141630" cy="10877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43896"/>
              </a:lnTo>
              <a:lnTo>
                <a:pt x="141630" y="543896"/>
              </a:lnTo>
              <a:lnTo>
                <a:pt x="141630" y="108779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70BDCB-1BDE-4E13-B8EE-596498E50F46}">
      <dsp:nvSpPr>
        <dsp:cNvPr id="0" name=""/>
        <dsp:cNvSpPr/>
      </dsp:nvSpPr>
      <dsp:spPr>
        <a:xfrm>
          <a:off x="4732252" y="1727486"/>
          <a:ext cx="1709684" cy="11397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DOÇ. DR.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EMİNE ATICI</a:t>
          </a:r>
        </a:p>
      </dsp:txBody>
      <dsp:txXfrm>
        <a:off x="4765635" y="1760869"/>
        <a:ext cx="1642918" cy="1073023"/>
      </dsp:txXfrm>
    </dsp:sp>
    <dsp:sp modelId="{6431C3E2-0D8D-4A94-BE0D-E797E77E47DD}">
      <dsp:nvSpPr>
        <dsp:cNvPr id="0" name=""/>
        <dsp:cNvSpPr/>
      </dsp:nvSpPr>
      <dsp:spPr>
        <a:xfrm>
          <a:off x="5445464" y="639694"/>
          <a:ext cx="2364219" cy="10877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43896"/>
              </a:lnTo>
              <a:lnTo>
                <a:pt x="2364219" y="543896"/>
              </a:lnTo>
              <a:lnTo>
                <a:pt x="2364219" y="108779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1F5F85-E61D-4DDC-8DF6-5FF497A5E832}">
      <dsp:nvSpPr>
        <dsp:cNvPr id="0" name=""/>
        <dsp:cNvSpPr/>
      </dsp:nvSpPr>
      <dsp:spPr>
        <a:xfrm>
          <a:off x="6954841" y="1727486"/>
          <a:ext cx="1709684" cy="11397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DR. ÖĞR. ÜYESİ AYLİN SEYLAM KÜŞÜMLER</a:t>
          </a:r>
        </a:p>
      </dsp:txBody>
      <dsp:txXfrm>
        <a:off x="6988224" y="1760869"/>
        <a:ext cx="1642918" cy="1073023"/>
      </dsp:txXfrm>
    </dsp:sp>
    <dsp:sp modelId="{57F21DEB-0D2C-4F31-89AE-2755C21BEE57}">
      <dsp:nvSpPr>
        <dsp:cNvPr id="0" name=""/>
        <dsp:cNvSpPr/>
      </dsp:nvSpPr>
      <dsp:spPr>
        <a:xfrm>
          <a:off x="5445464" y="639694"/>
          <a:ext cx="4586809" cy="10877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43896"/>
              </a:lnTo>
              <a:lnTo>
                <a:pt x="4586809" y="543896"/>
              </a:lnTo>
              <a:lnTo>
                <a:pt x="4586809" y="108779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BF4C4A-4F3E-4BA0-8E20-BE2F451E53A8}">
      <dsp:nvSpPr>
        <dsp:cNvPr id="0" name=""/>
        <dsp:cNvSpPr/>
      </dsp:nvSpPr>
      <dsp:spPr>
        <a:xfrm>
          <a:off x="9177431" y="1727486"/>
          <a:ext cx="1709684" cy="11397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DR. ÖĞR. ÜYESİ YILDIRIM BEYAZIT GÜLHAN</a:t>
          </a:r>
        </a:p>
      </dsp:txBody>
      <dsp:txXfrm>
        <a:off x="9210814" y="1760869"/>
        <a:ext cx="1642918" cy="107302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B70B31-4C88-470F-B513-9423C5A22430}">
      <dsp:nvSpPr>
        <dsp:cNvPr id="0" name=""/>
        <dsp:cNvSpPr/>
      </dsp:nvSpPr>
      <dsp:spPr>
        <a:xfrm>
          <a:off x="2993068" y="32218"/>
          <a:ext cx="4904791" cy="8519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DR. ÖĞR. ÜYESİ GAMZE AYDIN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(BAŞKAN)</a:t>
          </a:r>
        </a:p>
      </dsp:txBody>
      <dsp:txXfrm>
        <a:off x="3018022" y="57172"/>
        <a:ext cx="4854883" cy="802085"/>
      </dsp:txXfrm>
    </dsp:sp>
    <dsp:sp modelId="{C6952D1C-FE71-43AE-8E50-12CF1507200E}">
      <dsp:nvSpPr>
        <dsp:cNvPr id="0" name=""/>
        <dsp:cNvSpPr/>
      </dsp:nvSpPr>
      <dsp:spPr>
        <a:xfrm>
          <a:off x="1116080" y="884211"/>
          <a:ext cx="4329383" cy="1027980"/>
        </a:xfrm>
        <a:custGeom>
          <a:avLst/>
          <a:gdLst/>
          <a:ahLst/>
          <a:cxnLst/>
          <a:rect l="0" t="0" r="0" b="0"/>
          <a:pathLst>
            <a:path>
              <a:moveTo>
                <a:pt x="4329383" y="0"/>
              </a:moveTo>
              <a:lnTo>
                <a:pt x="4329383" y="513990"/>
              </a:lnTo>
              <a:lnTo>
                <a:pt x="0" y="513990"/>
              </a:lnTo>
              <a:lnTo>
                <a:pt x="0" y="102798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EE5E76-6AC1-481D-9692-939C81A30269}">
      <dsp:nvSpPr>
        <dsp:cNvPr id="0" name=""/>
        <dsp:cNvSpPr/>
      </dsp:nvSpPr>
      <dsp:spPr>
        <a:xfrm>
          <a:off x="5982" y="1912191"/>
          <a:ext cx="2220196" cy="14801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PROF. DR.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MİTHAT KIYAK</a:t>
          </a:r>
        </a:p>
      </dsp:txBody>
      <dsp:txXfrm>
        <a:off x="49334" y="1955543"/>
        <a:ext cx="2133492" cy="1393427"/>
      </dsp:txXfrm>
    </dsp:sp>
    <dsp:sp modelId="{C9449484-056C-4DB9-9239-61FB3F985426}">
      <dsp:nvSpPr>
        <dsp:cNvPr id="0" name=""/>
        <dsp:cNvSpPr/>
      </dsp:nvSpPr>
      <dsp:spPr>
        <a:xfrm>
          <a:off x="4002336" y="884211"/>
          <a:ext cx="1443127" cy="1027980"/>
        </a:xfrm>
        <a:custGeom>
          <a:avLst/>
          <a:gdLst/>
          <a:ahLst/>
          <a:cxnLst/>
          <a:rect l="0" t="0" r="0" b="0"/>
          <a:pathLst>
            <a:path>
              <a:moveTo>
                <a:pt x="1443127" y="0"/>
              </a:moveTo>
              <a:lnTo>
                <a:pt x="1443127" y="513990"/>
              </a:lnTo>
              <a:lnTo>
                <a:pt x="0" y="513990"/>
              </a:lnTo>
              <a:lnTo>
                <a:pt x="0" y="102798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8B2EEF-74ED-4EFA-863B-611436B32BD3}">
      <dsp:nvSpPr>
        <dsp:cNvPr id="0" name=""/>
        <dsp:cNvSpPr/>
      </dsp:nvSpPr>
      <dsp:spPr>
        <a:xfrm>
          <a:off x="2892238" y="1912191"/>
          <a:ext cx="2220196" cy="14801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DR. ÖĞR. ÜYESİ CEREN AYCANOĞLU</a:t>
          </a:r>
        </a:p>
      </dsp:txBody>
      <dsp:txXfrm>
        <a:off x="2935590" y="1955543"/>
        <a:ext cx="2133492" cy="1393427"/>
      </dsp:txXfrm>
    </dsp:sp>
    <dsp:sp modelId="{19AFBCAB-94FA-4099-A7FE-7683C56CE336}">
      <dsp:nvSpPr>
        <dsp:cNvPr id="0" name=""/>
        <dsp:cNvSpPr/>
      </dsp:nvSpPr>
      <dsp:spPr>
        <a:xfrm>
          <a:off x="5445464" y="884211"/>
          <a:ext cx="1443127" cy="10279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13990"/>
              </a:lnTo>
              <a:lnTo>
                <a:pt x="1443127" y="513990"/>
              </a:lnTo>
              <a:lnTo>
                <a:pt x="1443127" y="102798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24360E-2A5C-4294-9D6D-48413703B928}">
      <dsp:nvSpPr>
        <dsp:cNvPr id="0" name=""/>
        <dsp:cNvSpPr/>
      </dsp:nvSpPr>
      <dsp:spPr>
        <a:xfrm>
          <a:off x="5778493" y="1912191"/>
          <a:ext cx="2220196" cy="14801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ÖĞR. GÖR.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BEKİR KÜRŞAT AYDIN</a:t>
          </a:r>
        </a:p>
      </dsp:txBody>
      <dsp:txXfrm>
        <a:off x="5821845" y="1955543"/>
        <a:ext cx="2133492" cy="1393427"/>
      </dsp:txXfrm>
    </dsp:sp>
    <dsp:sp modelId="{3A4437E6-C643-42F0-B3EB-A8C02B109645}">
      <dsp:nvSpPr>
        <dsp:cNvPr id="0" name=""/>
        <dsp:cNvSpPr/>
      </dsp:nvSpPr>
      <dsp:spPr>
        <a:xfrm>
          <a:off x="5445464" y="884211"/>
          <a:ext cx="4329383" cy="10279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13990"/>
              </a:lnTo>
              <a:lnTo>
                <a:pt x="4329383" y="513990"/>
              </a:lnTo>
              <a:lnTo>
                <a:pt x="4329383" y="102798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FA5EC4-2F3D-4F8A-92FE-FD29024779CB}">
      <dsp:nvSpPr>
        <dsp:cNvPr id="0" name=""/>
        <dsp:cNvSpPr/>
      </dsp:nvSpPr>
      <dsp:spPr>
        <a:xfrm>
          <a:off x="8664748" y="1912191"/>
          <a:ext cx="2220196" cy="14801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ÖĞR. GÖR.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GİZEM TÜRİTOĞLU</a:t>
          </a:r>
        </a:p>
      </dsp:txBody>
      <dsp:txXfrm>
        <a:off x="8708100" y="1955543"/>
        <a:ext cx="2133492" cy="1393427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F5E829-8BE4-4B01-AAC1-EB550B25A757}">
      <dsp:nvSpPr>
        <dsp:cNvPr id="0" name=""/>
        <dsp:cNvSpPr/>
      </dsp:nvSpPr>
      <dsp:spPr>
        <a:xfrm>
          <a:off x="3527702" y="0"/>
          <a:ext cx="3856436" cy="10235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DR. ÖĞR. ÜYESİ ÖZLEM YAZICI (BAŞKAN)</a:t>
          </a:r>
        </a:p>
      </dsp:txBody>
      <dsp:txXfrm>
        <a:off x="3557682" y="29980"/>
        <a:ext cx="3796476" cy="963639"/>
      </dsp:txXfrm>
    </dsp:sp>
    <dsp:sp modelId="{B5FACEF5-92C9-4CE7-9758-830115B51D90}">
      <dsp:nvSpPr>
        <dsp:cNvPr id="0" name=""/>
        <dsp:cNvSpPr/>
      </dsp:nvSpPr>
      <dsp:spPr>
        <a:xfrm>
          <a:off x="1116080" y="1023599"/>
          <a:ext cx="4339840" cy="909536"/>
        </a:xfrm>
        <a:custGeom>
          <a:avLst/>
          <a:gdLst/>
          <a:ahLst/>
          <a:cxnLst/>
          <a:rect l="0" t="0" r="0" b="0"/>
          <a:pathLst>
            <a:path>
              <a:moveTo>
                <a:pt x="4339840" y="0"/>
              </a:moveTo>
              <a:lnTo>
                <a:pt x="4339840" y="454768"/>
              </a:lnTo>
              <a:lnTo>
                <a:pt x="0" y="454768"/>
              </a:lnTo>
              <a:lnTo>
                <a:pt x="0" y="90953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74D714-23DC-4CB4-90E5-A3ABA9D94905}">
      <dsp:nvSpPr>
        <dsp:cNvPr id="0" name=""/>
        <dsp:cNvSpPr/>
      </dsp:nvSpPr>
      <dsp:spPr>
        <a:xfrm>
          <a:off x="5982" y="1933135"/>
          <a:ext cx="2220196" cy="14801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DR. ÖĞR. ÜYESİ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TARIK ÖZKUT</a:t>
          </a:r>
        </a:p>
      </dsp:txBody>
      <dsp:txXfrm>
        <a:off x="49334" y="1976487"/>
        <a:ext cx="2133492" cy="1393427"/>
      </dsp:txXfrm>
    </dsp:sp>
    <dsp:sp modelId="{E31B7014-EF48-4CDE-A1F5-E93475076833}">
      <dsp:nvSpPr>
        <dsp:cNvPr id="0" name=""/>
        <dsp:cNvSpPr/>
      </dsp:nvSpPr>
      <dsp:spPr>
        <a:xfrm>
          <a:off x="4002336" y="1023599"/>
          <a:ext cx="1453584" cy="909536"/>
        </a:xfrm>
        <a:custGeom>
          <a:avLst/>
          <a:gdLst/>
          <a:ahLst/>
          <a:cxnLst/>
          <a:rect l="0" t="0" r="0" b="0"/>
          <a:pathLst>
            <a:path>
              <a:moveTo>
                <a:pt x="1453584" y="0"/>
              </a:moveTo>
              <a:lnTo>
                <a:pt x="1453584" y="454768"/>
              </a:lnTo>
              <a:lnTo>
                <a:pt x="0" y="454768"/>
              </a:lnTo>
              <a:lnTo>
                <a:pt x="0" y="90953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912409-B281-4B32-A4DB-609DEDE66AE1}">
      <dsp:nvSpPr>
        <dsp:cNvPr id="0" name=""/>
        <dsp:cNvSpPr/>
      </dsp:nvSpPr>
      <dsp:spPr>
        <a:xfrm>
          <a:off x="2892238" y="1933135"/>
          <a:ext cx="2220196" cy="14801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ÖĞR. GÖR.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AYÇA AYDIN</a:t>
          </a:r>
        </a:p>
      </dsp:txBody>
      <dsp:txXfrm>
        <a:off x="2935590" y="1976487"/>
        <a:ext cx="2133492" cy="1393427"/>
      </dsp:txXfrm>
    </dsp:sp>
    <dsp:sp modelId="{7204DE3A-C049-4EE9-A086-30153A9CB9AF}">
      <dsp:nvSpPr>
        <dsp:cNvPr id="0" name=""/>
        <dsp:cNvSpPr/>
      </dsp:nvSpPr>
      <dsp:spPr>
        <a:xfrm>
          <a:off x="5455921" y="1023599"/>
          <a:ext cx="1432670" cy="9095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4768"/>
              </a:lnTo>
              <a:lnTo>
                <a:pt x="1432670" y="454768"/>
              </a:lnTo>
              <a:lnTo>
                <a:pt x="1432670" y="90953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BB0E34-D549-4A5E-9C81-F7F5546606E4}">
      <dsp:nvSpPr>
        <dsp:cNvPr id="0" name=""/>
        <dsp:cNvSpPr/>
      </dsp:nvSpPr>
      <dsp:spPr>
        <a:xfrm>
          <a:off x="5778493" y="1933135"/>
          <a:ext cx="2220196" cy="14801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ÖĞR. GÖR.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GİZEM TÜRİTOĞLU</a:t>
          </a:r>
        </a:p>
      </dsp:txBody>
      <dsp:txXfrm>
        <a:off x="5821845" y="1976487"/>
        <a:ext cx="2133492" cy="1393427"/>
      </dsp:txXfrm>
    </dsp:sp>
    <dsp:sp modelId="{17BB25A3-F7B9-484C-B95D-0CE37EB72894}">
      <dsp:nvSpPr>
        <dsp:cNvPr id="0" name=""/>
        <dsp:cNvSpPr/>
      </dsp:nvSpPr>
      <dsp:spPr>
        <a:xfrm>
          <a:off x="5455921" y="1023599"/>
          <a:ext cx="4318926" cy="9095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4768"/>
              </a:lnTo>
              <a:lnTo>
                <a:pt x="4318926" y="454768"/>
              </a:lnTo>
              <a:lnTo>
                <a:pt x="4318926" y="90953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9A7D99-484E-49EA-B295-5714D36AAFB8}">
      <dsp:nvSpPr>
        <dsp:cNvPr id="0" name=""/>
        <dsp:cNvSpPr/>
      </dsp:nvSpPr>
      <dsp:spPr>
        <a:xfrm>
          <a:off x="8664748" y="1933135"/>
          <a:ext cx="2220196" cy="14801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ÖĞR. GÖR.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NURŞEN ZEYBEK</a:t>
          </a:r>
        </a:p>
      </dsp:txBody>
      <dsp:txXfrm>
        <a:off x="8708100" y="1976487"/>
        <a:ext cx="2133492" cy="13934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5610A-17B4-4656-93CF-E1D9982860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80" y="1371599"/>
            <a:ext cx="6675120" cy="2951825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51C80B-DFD6-415B-BA5B-E56E510CD1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0080" y="4584879"/>
            <a:ext cx="6675120" cy="1287887"/>
          </a:xfrm>
        </p:spPr>
        <p:txBody>
          <a:bodyPr anchor="b">
            <a:normAutofit/>
          </a:bodyPr>
          <a:lstStyle>
            <a:lvl1pPr marL="0" indent="0" algn="l">
              <a:lnSpc>
                <a:spcPct val="130000"/>
              </a:lnSpc>
              <a:buNone/>
              <a:defRPr sz="1800" b="1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2065B-06FF-4991-9F8A-4BE25457B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4479B-705B-4489-957E-7E8A228BDFA0}" type="datetime1">
              <a:rPr lang="en-US" smtClean="0"/>
              <a:t>7/31/2025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0DF2FA-C604-45D8-A633-11D3742EC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EE5DA9-2D04-4850-AB9F-BD3538165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5602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E4BB7-3F30-4C31-9BB2-8EC24FC0A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CF4134-70F5-4EE6-88BE-49D129630C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9EABC7-C044-44DE-B303-55A0581DA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66AD-7C08-490A-ADA4-B47E10FB2407}" type="datetime1">
              <a:rPr lang="en-US" smtClean="0"/>
              <a:t>7/31/2025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A63E1-5BC5-402E-9916-BAB84BCF0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EF915-AF64-4ECC-8B1A-B7E6A89B7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369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1CB3635-47E1-90D8-B693-DA85A66B383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B09414-2AA1-4D8E-A00A-C092FBC92D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09219" y="640079"/>
            <a:ext cx="1811773" cy="553688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2C3A78-37C5-46D0-9DF4-CB78AF883C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40080" y="640080"/>
            <a:ext cx="8412422" cy="553688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D8705E-925D-4F57-8268-107CE3CF4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95027-4255-49E7-9841-CD21BCC99996}" type="datetime1">
              <a:rPr lang="en-US" smtClean="0"/>
              <a:t>7/31/2025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FE207E-070D-4EC8-A44C-21F1815FD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5D01D1-C266-4161-A820-C084B9801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230604F-219C-2DEE-830E-27274CC2FE1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/>
          </p:cNvCxnSpPr>
          <p:nvPr/>
        </p:nvCxnSpPr>
        <p:spPr>
          <a:xfrm rot="5400000">
            <a:off x="10872154" y="1192438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6786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8B246-6A68-46BE-9DBD-614FA8CF4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47706-8D18-4093-A7C1-F30D7543CE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7C8FC-AAEA-4AB6-9DB5-2503F58F0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9F774-3FA6-43B8-9241-99959C8FD463}" type="datetime1">
              <a:rPr lang="en-US" smtClean="0"/>
              <a:t>7/31/2025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B1616B-3F08-4869-A522-773C38940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030CE6-9124-4B3A-A912-AE16B5C34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395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1BB59B6-79B9-97F5-AC3B-DF65899D39D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C78885-57B2-4930-BD7D-CBF916EDF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91366"/>
            <a:ext cx="9214884" cy="3159974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E495E4-2F8B-4CC7-88AC-A312067E60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5018567"/>
            <a:ext cx="7907079" cy="1073889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585CC9-BAD3-4807-90BB-97DA2D6A6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04452-5DCC-4FE2-A5C9-8A5EF6714D65}" type="datetime1">
              <a:rPr lang="en-US" smtClean="0"/>
              <a:t>7/31/2025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08CEF-165F-4D7E-9666-5CD0156B4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0EBC3D-3277-4D34-9F67-71040C21E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F05EAE5-4812-F718-6D75-9627884180B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/>
          </p:cNvCxnSpPr>
          <p:nvPr/>
        </p:nvCxnSpPr>
        <p:spPr>
          <a:xfrm>
            <a:off x="716281" y="4715234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1238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477A4-4D01-45B6-9563-0BF13BA72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E17E00-96AC-45F0-82B2-9F601E9B93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0080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BA30CD-95C0-427B-A571-A7D8A53278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18928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F67CAC-53E4-44AF-BEAC-8FFB96F05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9ABC2-0180-4F3A-A895-A85BC724D472}" type="datetime1">
              <a:rPr lang="en-US" smtClean="0"/>
              <a:t>7/31/2025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3D9F3A-E7F0-45E7-AFA8-0D4A669EC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5F008B-58BB-45FF-923F-5909DAB49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686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7B549-9E51-42E0-992A-73E775957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599"/>
            <a:ext cx="10890929" cy="93975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A5FDC-7C4B-45FB-8462-E2CE79919F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79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D8B686-2E92-45B9-A3D7-9DCAA0C50B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0079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ADB526-4A44-47B6-8D14-93202E590A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18928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4177CA-5C13-4311-BFD3-B98FBD942D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18928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EA255A-4CB5-40CA-B756-1AA5E27C2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EA9BA-4E8F-439E-BEA4-91FBA01E3F5F}" type="datetime1">
              <a:rPr lang="en-US" smtClean="0"/>
              <a:t>7/31/2025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3072C4-10F1-49B8-B0BF-69204EDDC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5ACC97-44C1-4887-909B-E6732D3C1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817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7D313-943A-47E0-8A7A-DFFBCC297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AC25A7-81C8-4AA1-AD9F-C78A451FD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BF18-0007-481C-AA29-413124BC3EE7}" type="datetime1">
              <a:rPr lang="en-US" smtClean="0"/>
              <a:t>7/31/2025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F54740-6022-46B2-9C55-B60E96516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9497C9-6B5E-46D6-8FE9-0A5E0CF7F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627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149F9F0F-FB8C-5565-247C-BDCC156B5CA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740D3C-270A-401A-810C-2F86BBBB8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E9870-3748-43AD-B547-02A075CB4A1D}" type="datetime1">
              <a:rPr lang="en-US" smtClean="0"/>
              <a:t>7/31/2025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CBE9F8-1765-4F36-A4DE-1DB136025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90CF9E-A6C6-4873-ADBE-7A2939319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922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8CDF8-00AD-4441-A6D5-9D7A659E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330AF-CB7E-420A-AE8A-E02E90325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6519" y="1031001"/>
            <a:ext cx="6594490" cy="51663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3257AD-2422-4CDA-9C55-700F4B5BF2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8"/>
            <a:ext cx="3859397" cy="322682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1B7454-C1CC-46F2-A6FB-1FE786C48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7897-33C5-4F1A-9307-D068E37F3DC7}" type="datetime1">
              <a:rPr lang="en-US" smtClean="0"/>
              <a:t>7/31/2025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077DBE-6CC7-421B-AB5E-341E20BD9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6EAB8F-7526-4CDB-B782-FAD8B3E70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309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1647F-5A61-44C9-81DC-331C9AE5D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1627A0F-F1B8-49BE-A0FF-7FE16E3BDC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37760" y="1033271"/>
            <a:ext cx="6592824" cy="516636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6D1BD6-1519-4431-9FAF-7D4F412997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7"/>
            <a:ext cx="3859397" cy="32268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A587A0-353B-42C2-BA96-B1ADEDF64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171BA-CC09-47C8-A6DF-F5C5CB59CEEC}" type="datetime1">
              <a:rPr lang="en-US" smtClean="0"/>
              <a:t>7/31/2025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D5A88E-3957-4B76-B1BE-416402921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F7C5FD-E56A-4C66-8F23-087F95A2F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232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B4E786-7636-4278-8595-D365D28A7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601"/>
            <a:ext cx="10890929" cy="10972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740849-7059-4C70-992B-5304D2EE9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2633472"/>
            <a:ext cx="10890928" cy="3566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FEBF6-CEA6-4332-87B3-697807571C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4008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DA38F49-B3E2-4BF0-BEC7-C30D34ABBB8D}" type="datetime1">
              <a:rPr lang="en-US" smtClean="0"/>
              <a:t>7/31/2025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BAF94-621C-43E1-BA0C-410A689903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67622" y="6356350"/>
            <a:ext cx="40403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7D19E5-9E16-48C9-AAE2-0C70679A8D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7995" y="6356350"/>
            <a:ext cx="7230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/>
          </p:cNvCxnSpPr>
          <p:nvPr/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7883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76" r:id="rId6"/>
    <p:sldLayoutId id="2147483672" r:id="rId7"/>
    <p:sldLayoutId id="2147483673" r:id="rId8"/>
    <p:sldLayoutId id="2147483674" r:id="rId9"/>
    <p:sldLayoutId id="2147483675" r:id="rId10"/>
    <p:sldLayoutId id="2147483677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87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3776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51560" indent="-28575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7" Type="http://schemas.openxmlformats.org/officeDocument/2006/relationships/image" Target="../media/image2.png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7" Type="http://schemas.openxmlformats.org/officeDocument/2006/relationships/image" Target="../media/image2.png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7" Type="http://schemas.openxmlformats.org/officeDocument/2006/relationships/image" Target="../media/image2.png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7" Type="http://schemas.openxmlformats.org/officeDocument/2006/relationships/image" Target="../media/image2.png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7" Type="http://schemas.openxmlformats.org/officeDocument/2006/relationships/image" Target="../media/image2.png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7" Type="http://schemas.openxmlformats.org/officeDocument/2006/relationships/image" Target="../media/image2.png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7" Type="http://schemas.openxmlformats.org/officeDocument/2006/relationships/image" Target="../media/image2.png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7" Type="http://schemas.openxmlformats.org/officeDocument/2006/relationships/image" Target="../media/image2.png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7" Type="http://schemas.openxmlformats.org/officeDocument/2006/relationships/image" Target="../media/image2.png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7" Type="http://schemas.openxmlformats.org/officeDocument/2006/relationships/image" Target="../media/image2.png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9.xml"/><Relationship Id="rId7" Type="http://schemas.openxmlformats.org/officeDocument/2006/relationships/image" Target="../media/image2.png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9.xml"/><Relationship Id="rId5" Type="http://schemas.openxmlformats.org/officeDocument/2006/relationships/diagramColors" Target="../diagrams/colors19.xml"/><Relationship Id="rId4" Type="http://schemas.openxmlformats.org/officeDocument/2006/relationships/diagramQuickStyle" Target="../diagrams/quickStyle1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2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2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2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2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2.pn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7" Type="http://schemas.openxmlformats.org/officeDocument/2006/relationships/image" Target="../media/image2.pn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7" Type="http://schemas.openxmlformats.org/officeDocument/2006/relationships/image" Target="../media/image2.png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9">
            <a:extLst>
              <a:ext uri="{FF2B5EF4-FFF2-40B4-BE49-F238E27FC236}">
                <a16:creationId xmlns:a16="http://schemas.microsoft.com/office/drawing/2014/main" id="{19F9BF86-FE94-4517-B97D-026C7515E58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97D30C31-9947-B7C0-7D8F-294B5BC7BC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54185" y="1584108"/>
            <a:ext cx="8083630" cy="3657744"/>
          </a:xfrm>
        </p:spPr>
        <p:txBody>
          <a:bodyPr anchor="b">
            <a:noAutofit/>
          </a:bodyPr>
          <a:lstStyle/>
          <a:p>
            <a:pPr algn="ctr">
              <a:lnSpc>
                <a:spcPct val="90000"/>
              </a:lnSpc>
            </a:pPr>
            <a:r>
              <a:rPr lang="tr-TR" sz="6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SAĞLIK BİLİMLERİ FAKÜLTESİ </a:t>
            </a:r>
            <a:br>
              <a:rPr lang="tr-TR" sz="6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6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ORGANİZASYON ŞEMASI</a:t>
            </a:r>
          </a:p>
        </p:txBody>
      </p:sp>
      <p:pic>
        <p:nvPicPr>
          <p:cNvPr id="5" name="Resim 4" descr="metin, logo, yazı tipi, simge, sembol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5B9FBB0E-B573-7AA2-F8DB-8AC39D3FFACC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8907" y="132092"/>
            <a:ext cx="1714186" cy="1319923"/>
          </a:xfrm>
          <a:prstGeom prst="rect">
            <a:avLst/>
          </a:prstGeom>
        </p:spPr>
      </p:pic>
      <p:cxnSp>
        <p:nvCxnSpPr>
          <p:cNvPr id="22" name="Straight Connector 11">
            <a:extLst>
              <a:ext uri="{FF2B5EF4-FFF2-40B4-BE49-F238E27FC236}">
                <a16:creationId xmlns:a16="http://schemas.microsoft.com/office/drawing/2014/main" id="{94AC3912-9445-326E-F355-EA4A288013D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72253" y="6272784"/>
            <a:ext cx="10847495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23743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3537A2A-04C2-F60C-C2BD-FBEA7E4D18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sz="36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ERASMUS VE ULUSLARARASI İLİŞKİLER KOMİSYONU</a:t>
            </a:r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2EEDAC43-A075-10DC-FA86-6F496AB2640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0568381"/>
              </p:ext>
            </p:extLst>
          </p:nvPr>
        </p:nvGraphicFramePr>
        <p:xfrm>
          <a:off x="640080" y="2468881"/>
          <a:ext cx="10890928" cy="37307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Resim 5" descr="metin, logo, yazı tipi, simge, sembol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F8B2FFF0-7C87-204A-7170-A0E92771B2C8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424" y="217334"/>
            <a:ext cx="953613" cy="734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2045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F52555E-0A71-ADC4-7F35-E568FEA002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KARİYER VE MEZUN KOMİSYONU</a:t>
            </a:r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DF7282AE-E090-4836-E5F8-FA3D1B61DC5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019312"/>
              </p:ext>
            </p:extLst>
          </p:nvPr>
        </p:nvGraphicFramePr>
        <p:xfrm>
          <a:off x="640080" y="2286000"/>
          <a:ext cx="10890928" cy="39136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Resim 5" descr="metin, logo, yazı tipi, simge, sembol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C1FB6355-77BC-1D85-F759-6B2CDB655F07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424" y="217334"/>
            <a:ext cx="953613" cy="734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87645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B33C4F1-073A-44E2-4DFA-EE56A8F40E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ÖLÇME VE DEĞERLENDİRME KOMİSYONU</a:t>
            </a:r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3ACD2313-A48B-3A14-0F73-21D6D5BECAE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2317757"/>
              </p:ext>
            </p:extLst>
          </p:nvPr>
        </p:nvGraphicFramePr>
        <p:xfrm>
          <a:off x="640079" y="2339164"/>
          <a:ext cx="11268385" cy="3817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Resim 5" descr="metin, logo, yazı tipi, simge, sembol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E2E58E57-008E-B1FD-3A97-4A88E6F2D8A6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424" y="217334"/>
            <a:ext cx="953613" cy="734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59125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D39BEC6-8AE3-F550-B8C7-3AAB5DB88B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SOSYAL AKTİVİTE KOMİSYONU</a:t>
            </a:r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DD30B67D-7446-2F6B-D651-39178148032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5963586"/>
              </p:ext>
            </p:extLst>
          </p:nvPr>
        </p:nvGraphicFramePr>
        <p:xfrm>
          <a:off x="640080" y="2633472"/>
          <a:ext cx="10890928" cy="3566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Resim 5" descr="metin, logo, yazı tipi, simge, sembol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C7223FB5-FAF9-D99B-FDA7-0427347271E3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424" y="217334"/>
            <a:ext cx="953613" cy="734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32855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88A867D-8C45-618C-F301-0FB05E1F7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STAJ KOMİSYONU</a:t>
            </a:r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6DFA6DCF-969D-3B5F-FC66-1AEF1C55C7B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49161683"/>
              </p:ext>
            </p:extLst>
          </p:nvPr>
        </p:nvGraphicFramePr>
        <p:xfrm>
          <a:off x="640080" y="2633472"/>
          <a:ext cx="10890928" cy="3566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Resim 5" descr="metin, logo, yazı tipi, simge, sembol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E5577023-1F64-F8C3-462F-A1FA5CE0C4A1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424" y="217334"/>
            <a:ext cx="953613" cy="734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47681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9645C1C-A31B-B832-6363-D78F9601E9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149F9F0F-FB8C-5565-247C-BDCC156B5CA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ABA4FDDF-F59C-428B-8603-3A86D75931A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9AE2764D-E1C7-4C0E-A5A4-12411550AB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90600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Başlık 1">
            <a:extLst>
              <a:ext uri="{FF2B5EF4-FFF2-40B4-BE49-F238E27FC236}">
                <a16:creationId xmlns:a16="http://schemas.microsoft.com/office/drawing/2014/main" id="{411DF783-88E5-51BD-B8E4-BE2C9FE312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914401"/>
            <a:ext cx="10694227" cy="946298"/>
          </a:xfrm>
        </p:spPr>
        <p:txBody>
          <a:bodyPr>
            <a:normAutofit/>
          </a:bodyPr>
          <a:lstStyle/>
          <a:p>
            <a:pPr algn="ctr"/>
            <a:r>
              <a:rPr lang="tr-TR" sz="36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AKADEMİK BİRİMLER</a:t>
            </a:r>
          </a:p>
        </p:txBody>
      </p:sp>
      <p:graphicFrame>
        <p:nvGraphicFramePr>
          <p:cNvPr id="5" name="İçerik Yer Tutucusu 4">
            <a:extLst>
              <a:ext uri="{FF2B5EF4-FFF2-40B4-BE49-F238E27FC236}">
                <a16:creationId xmlns:a16="http://schemas.microsoft.com/office/drawing/2014/main" id="{F7BDA21F-43D3-1F92-3002-7AC5F5864EC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5629071"/>
              </p:ext>
            </p:extLst>
          </p:nvPr>
        </p:nvGraphicFramePr>
        <p:xfrm>
          <a:off x="223284" y="2169042"/>
          <a:ext cx="11438660" cy="41606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Resim 6" descr="metin, logo, yazı tipi, simge, sembol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219DE1D9-41C6-7530-5FF2-C9BE9896D253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180119"/>
            <a:ext cx="953613" cy="734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70821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0A9CFC4-516C-7F05-A5D9-75453C2331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BESLENME VE DİYETETİK</a:t>
            </a:r>
          </a:p>
        </p:txBody>
      </p:sp>
      <p:graphicFrame>
        <p:nvGraphicFramePr>
          <p:cNvPr id="6" name="İçerik Yer Tutucusu 5">
            <a:extLst>
              <a:ext uri="{FF2B5EF4-FFF2-40B4-BE49-F238E27FC236}">
                <a16:creationId xmlns:a16="http://schemas.microsoft.com/office/drawing/2014/main" id="{9387F16F-7E4F-001C-9613-5B4E2838B5C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2095181"/>
              </p:ext>
            </p:extLst>
          </p:nvPr>
        </p:nvGraphicFramePr>
        <p:xfrm>
          <a:off x="640080" y="2587083"/>
          <a:ext cx="10890928" cy="36125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Resim 6" descr="metin, logo, yazı tipi, simge, sembol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44888C06-CCC4-0632-F865-D052E1F2708B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425" y="187883"/>
            <a:ext cx="953613" cy="734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15594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9B7C7B7-3C3B-1CA8-3D1B-B4DAD237E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066075"/>
            <a:ext cx="10890929" cy="1097280"/>
          </a:xfrm>
        </p:spPr>
        <p:txBody>
          <a:bodyPr>
            <a:normAutofit/>
          </a:bodyPr>
          <a:lstStyle/>
          <a:p>
            <a:pPr algn="ctr"/>
            <a:r>
              <a:rPr lang="tr-TR" sz="36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ÇOCUK GELİŞİMİ</a:t>
            </a:r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7B95D8E0-CBC8-6995-A997-F3A7DA31D39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68057016"/>
              </p:ext>
            </p:extLst>
          </p:nvPr>
        </p:nvGraphicFramePr>
        <p:xfrm>
          <a:off x="640079" y="1940312"/>
          <a:ext cx="10890929" cy="4181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Resim 6" descr="metin, logo, yazı tipi, simge, sembol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BB07F03C-A628-4D0E-46AA-767D2665DAC8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425" y="187883"/>
            <a:ext cx="953613" cy="734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62770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2575A5A-1ADC-4EEB-3E55-E6393387CD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FİZYOTERAPİ VE REHABİLİTASYON</a:t>
            </a:r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68E1CB70-C2D1-A0F6-AB2A-A276523928D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2843503"/>
              </p:ext>
            </p:extLst>
          </p:nvPr>
        </p:nvGraphicFramePr>
        <p:xfrm>
          <a:off x="640080" y="2158409"/>
          <a:ext cx="10890928" cy="40412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Resim 4" descr="metin, logo, yazı tipi, simge, sembol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502BDFB8-9474-DD00-7FD1-0F4B094505F5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425" y="187883"/>
            <a:ext cx="953613" cy="734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1819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235E6A6-4980-33AC-4921-45BE699136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HEMŞİRELİK</a:t>
            </a:r>
          </a:p>
        </p:txBody>
      </p:sp>
      <p:graphicFrame>
        <p:nvGraphicFramePr>
          <p:cNvPr id="5" name="İçerik Yer Tutucusu 4">
            <a:extLst>
              <a:ext uri="{FF2B5EF4-FFF2-40B4-BE49-F238E27FC236}">
                <a16:creationId xmlns:a16="http://schemas.microsoft.com/office/drawing/2014/main" id="{B7C66433-7F77-C506-7E97-AB30DFE67B6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62167237"/>
              </p:ext>
            </p:extLst>
          </p:nvPr>
        </p:nvGraphicFramePr>
        <p:xfrm>
          <a:off x="640080" y="2264735"/>
          <a:ext cx="10890928" cy="39348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Resim 5" descr="metin, logo, yazı tipi, simge, sembol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07EF318D-30FC-FD64-50F5-04BE366BC586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273" y="187883"/>
            <a:ext cx="953613" cy="734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8125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9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7" name="Rectangle 11">
            <a:extLst>
              <a:ext uri="{FF2B5EF4-FFF2-40B4-BE49-F238E27FC236}">
                <a16:creationId xmlns:a16="http://schemas.microsoft.com/office/drawing/2014/main" id="{149F9F0F-FB8C-5565-247C-BDCC156B5CA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8" name="Rectangle 13">
            <a:extLst>
              <a:ext uri="{FF2B5EF4-FFF2-40B4-BE49-F238E27FC236}">
                <a16:creationId xmlns:a16="http://schemas.microsoft.com/office/drawing/2014/main" id="{ABA4FDDF-F59C-428B-8603-3A86D75931A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İçerik Yer Tutucusu 4">
            <a:extLst>
              <a:ext uri="{FF2B5EF4-FFF2-40B4-BE49-F238E27FC236}">
                <a16:creationId xmlns:a16="http://schemas.microsoft.com/office/drawing/2014/main" id="{2A9C29CF-283A-9FF7-7FC7-1D821479A55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4322711"/>
              </p:ext>
            </p:extLst>
          </p:nvPr>
        </p:nvGraphicFramePr>
        <p:xfrm>
          <a:off x="713232" y="361507"/>
          <a:ext cx="10817776" cy="5838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Resim 5" descr="metin, logo, yazı tipi, simge, sembol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FC7708C8-4103-32AC-AAC8-4A86BF318DD4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249" y="478681"/>
            <a:ext cx="953613" cy="734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82646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56652BB-7DB2-3277-65A6-F03C74EA2F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SAĞLIK YÖNETİMİ</a:t>
            </a:r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CA2D7765-A607-319E-198B-1D56097BA21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26944820"/>
              </p:ext>
            </p:extLst>
          </p:nvPr>
        </p:nvGraphicFramePr>
        <p:xfrm>
          <a:off x="640080" y="2633472"/>
          <a:ext cx="10890928" cy="3566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Resim 5" descr="metin, logo, yazı tipi, simge, sembol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A72DF2AA-4352-2A73-ED98-645026725F08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122" y="187883"/>
            <a:ext cx="953613" cy="734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76087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653AE3C-AC4F-907C-B473-B9A30D21506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79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DD0A8EE7-E9FE-28EA-C677-B1C932F30A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914401"/>
            <a:ext cx="10343353" cy="914400"/>
          </a:xfrm>
        </p:spPr>
        <p:txBody>
          <a:bodyPr>
            <a:normAutofit/>
          </a:bodyPr>
          <a:lstStyle/>
          <a:p>
            <a:pPr algn="ctr"/>
            <a:r>
              <a:rPr lang="tr-TR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DEKANLIK</a:t>
            </a:r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C27F6466-41A8-6B7E-8337-F64492CDF5B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8004519"/>
              </p:ext>
            </p:extLst>
          </p:nvPr>
        </p:nvGraphicFramePr>
        <p:xfrm>
          <a:off x="308344" y="1945758"/>
          <a:ext cx="11353600" cy="4383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Resim 5" descr="metin, logo, yazı tipi, simge, sembol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AB76CE2C-0332-78C5-7F72-77D22DA7011E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249" y="478681"/>
            <a:ext cx="953613" cy="734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60721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653AE3C-AC4F-907C-B473-B9A30D21506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79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0F6DD2A0-EC04-05DF-7C5D-B6CA16CF49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914400"/>
            <a:ext cx="10534739" cy="861237"/>
          </a:xfrm>
        </p:spPr>
        <p:txBody>
          <a:bodyPr>
            <a:normAutofit/>
          </a:bodyPr>
          <a:lstStyle/>
          <a:p>
            <a:pPr algn="ctr"/>
            <a:r>
              <a:rPr lang="tr-TR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FAKÜLTE KURULU</a:t>
            </a:r>
            <a:endParaRPr lang="tr-TR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İçerik Yer Tutucusu 3">
            <a:extLst>
              <a:ext uri="{FF2B5EF4-FFF2-40B4-BE49-F238E27FC236}">
                <a16:creationId xmlns:a16="http://schemas.microsoft.com/office/drawing/2014/main" id="{1FDE6418-2F5F-9C33-3D61-226715A4E9A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02005793"/>
              </p:ext>
            </p:extLst>
          </p:nvPr>
        </p:nvGraphicFramePr>
        <p:xfrm>
          <a:off x="744278" y="1775637"/>
          <a:ext cx="10786729" cy="44239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4" name="Resim 13" descr="metin, logo, yazı tipi, simge, sembol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92025844-7F13-5E37-8D16-313968D67AF4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249" y="478681"/>
            <a:ext cx="953613" cy="734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44851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653AE3C-AC4F-907C-B473-B9A30D21506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79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A85C90C0-DA02-14E9-02A0-FA0B7B9C27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914401"/>
            <a:ext cx="10300822" cy="988828"/>
          </a:xfrm>
        </p:spPr>
        <p:txBody>
          <a:bodyPr>
            <a:normAutofit/>
          </a:bodyPr>
          <a:lstStyle/>
          <a:p>
            <a:pPr algn="ctr"/>
            <a:r>
              <a:rPr lang="tr-TR" sz="360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FAKÜLTE YÖNETİM KURULU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İçerik Yer Tutucusu 4">
            <a:extLst>
              <a:ext uri="{FF2B5EF4-FFF2-40B4-BE49-F238E27FC236}">
                <a16:creationId xmlns:a16="http://schemas.microsoft.com/office/drawing/2014/main" id="{3CC3DCF1-3672-F4D5-93C0-5BAE19391E1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9607552"/>
              </p:ext>
            </p:extLst>
          </p:nvPr>
        </p:nvGraphicFramePr>
        <p:xfrm>
          <a:off x="744279" y="2052084"/>
          <a:ext cx="10917665" cy="42775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Resim 5" descr="metin, logo, yazı tipi, simge, sembol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DB3CB8E8-5C99-38FA-3D65-5E0C22E6C9D5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249" y="478681"/>
            <a:ext cx="953613" cy="734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6706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04F0E23-4D57-8668-CB42-A9CD742431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653AE3C-AC4F-907C-B473-B9A30D21506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79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8A3C2923-AC68-E56E-B3E0-6A1B70C85C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914401"/>
            <a:ext cx="10694227" cy="946298"/>
          </a:xfrm>
        </p:spPr>
        <p:txBody>
          <a:bodyPr>
            <a:normAutofit/>
          </a:bodyPr>
          <a:lstStyle/>
          <a:p>
            <a:pPr algn="ctr"/>
            <a:r>
              <a:rPr lang="tr-TR" sz="36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KOMİSYONLAR</a:t>
            </a:r>
          </a:p>
        </p:txBody>
      </p:sp>
      <p:graphicFrame>
        <p:nvGraphicFramePr>
          <p:cNvPr id="6" name="İçerik Yer Tutucusu 5">
            <a:extLst>
              <a:ext uri="{FF2B5EF4-FFF2-40B4-BE49-F238E27FC236}">
                <a16:creationId xmlns:a16="http://schemas.microsoft.com/office/drawing/2014/main" id="{021A2913-1040-6690-72F2-951B1D306C8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3509380"/>
              </p:ext>
            </p:extLst>
          </p:nvPr>
        </p:nvGraphicFramePr>
        <p:xfrm>
          <a:off x="223284" y="2169042"/>
          <a:ext cx="11438660" cy="41606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Resim 6" descr="metin, logo, yazı tipi, simge, sembol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D1FBCA6E-E479-1EB4-EF81-18BB4A3B24B6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249" y="478681"/>
            <a:ext cx="953613" cy="734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72308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78A4C76-337C-C95A-5335-C6D12BA26B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KALİTE KOMİSYONU</a:t>
            </a:r>
          </a:p>
        </p:txBody>
      </p:sp>
      <p:graphicFrame>
        <p:nvGraphicFramePr>
          <p:cNvPr id="5" name="İçerik Yer Tutucusu 4">
            <a:extLst>
              <a:ext uri="{FF2B5EF4-FFF2-40B4-BE49-F238E27FC236}">
                <a16:creationId xmlns:a16="http://schemas.microsoft.com/office/drawing/2014/main" id="{D2D02A24-118E-5BBC-C1BD-106B5D2522D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4247071"/>
              </p:ext>
            </p:extLst>
          </p:nvPr>
        </p:nvGraphicFramePr>
        <p:xfrm>
          <a:off x="499730" y="2211572"/>
          <a:ext cx="11031278" cy="39880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Resim 6" descr="metin, logo, yazı tipi, simge, sembol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4798537A-0BA6-921F-C468-840C214A6A74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424" y="217334"/>
            <a:ext cx="953613" cy="734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0697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6DAA20C-9EAE-448D-5F19-7B384257DC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EĞİTİM-ÖĞRETİM KOMİSYONU</a:t>
            </a:r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03838204-C3C4-7157-F8D9-BC6881B194A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8292881"/>
              </p:ext>
            </p:extLst>
          </p:nvPr>
        </p:nvGraphicFramePr>
        <p:xfrm>
          <a:off x="640080" y="2633472"/>
          <a:ext cx="10890928" cy="3566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Resim 5" descr="metin, logo, yazı tipi, simge, sembol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7D83A5FE-0A85-64DF-CACE-8B375CF4C344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424" y="217334"/>
            <a:ext cx="953613" cy="734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79802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B620082-1318-96A6-01E1-08310C9C38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ENGELSİZ YAŞAM KOMİSYONU</a:t>
            </a:r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C249ED7F-81F2-8B29-680E-3717FAABAC7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2481354"/>
              </p:ext>
            </p:extLst>
          </p:nvPr>
        </p:nvGraphicFramePr>
        <p:xfrm>
          <a:off x="640080" y="2339163"/>
          <a:ext cx="10890928" cy="38604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Resim 5" descr="metin, logo, yazı tipi, simge, sembol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E1EBEB5A-34B2-C821-45B9-E3FD250150DC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424" y="217334"/>
            <a:ext cx="953613" cy="734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165713"/>
      </p:ext>
    </p:extLst>
  </p:cSld>
  <p:clrMapOvr>
    <a:masterClrMapping/>
  </p:clrMapOvr>
</p:sld>
</file>

<file path=ppt/theme/theme1.xml><?xml version="1.0" encoding="utf-8"?>
<a:theme xmlns:a="http://schemas.openxmlformats.org/drawingml/2006/main" name="DashVTI">
  <a:themeElements>
    <a:clrScheme name="Custom 6">
      <a:dk1>
        <a:sysClr val="windowText" lastClr="000000"/>
      </a:dk1>
      <a:lt1>
        <a:sysClr val="window" lastClr="FFFFFF"/>
      </a:lt1>
      <a:dk2>
        <a:srgbClr val="0D1C3B"/>
      </a:dk2>
      <a:lt2>
        <a:srgbClr val="F5F2F9"/>
      </a:lt2>
      <a:accent1>
        <a:srgbClr val="1973EB"/>
      </a:accent1>
      <a:accent2>
        <a:srgbClr val="25C8A2"/>
      </a:accent2>
      <a:accent3>
        <a:srgbClr val="BF8ED1"/>
      </a:accent3>
      <a:accent4>
        <a:srgbClr val="FE733C"/>
      </a:accent4>
      <a:accent5>
        <a:srgbClr val="FE5A5A"/>
      </a:accent5>
      <a:accent6>
        <a:srgbClr val="1AC16E"/>
      </a:accent6>
      <a:hlink>
        <a:srgbClr val="1AC16E"/>
      </a:hlink>
      <a:folHlink>
        <a:srgbClr val="00B0F0"/>
      </a:folHlink>
    </a:clrScheme>
    <a:fontScheme name="grandview display">
      <a:majorFont>
        <a:latin typeface="Grandview Display"/>
        <a:ea typeface=""/>
        <a:cs typeface=""/>
      </a:majorFont>
      <a:minorFont>
        <a:latin typeface="Grandview Displa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shVTI" id="{0A75137F-CDEB-4E94-A788-9D255EBE1B91}" vid="{DE9A6A09-5855-45A3-8E99-4290ED24057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1606</TotalTime>
  <Words>817</Words>
  <Application>Microsoft Office PowerPoint</Application>
  <PresentationFormat>Geniş ekran</PresentationFormat>
  <Paragraphs>195</Paragraphs>
  <Slides>20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20</vt:i4>
      </vt:variant>
    </vt:vector>
  </HeadingPairs>
  <TitlesOfParts>
    <vt:vector size="25" baseType="lpstr">
      <vt:lpstr>Arial</vt:lpstr>
      <vt:lpstr>Bierstadt</vt:lpstr>
      <vt:lpstr>Grandview Display</vt:lpstr>
      <vt:lpstr>Times New Roman</vt:lpstr>
      <vt:lpstr>DashVTI</vt:lpstr>
      <vt:lpstr>SAĞLIK BİLİMLERİ FAKÜLTESİ  ORGANİZASYON ŞEMASI</vt:lpstr>
      <vt:lpstr>PowerPoint Sunusu</vt:lpstr>
      <vt:lpstr>DEKANLIK</vt:lpstr>
      <vt:lpstr>FAKÜLTE KURULU</vt:lpstr>
      <vt:lpstr>FAKÜLTE YÖNETİM KURULU</vt:lpstr>
      <vt:lpstr>KOMİSYONLAR</vt:lpstr>
      <vt:lpstr>KALİTE KOMİSYONU</vt:lpstr>
      <vt:lpstr>EĞİTİM-ÖĞRETİM KOMİSYONU</vt:lpstr>
      <vt:lpstr>ENGELSİZ YAŞAM KOMİSYONU</vt:lpstr>
      <vt:lpstr>ERASMUS VE ULUSLARARASI İLİŞKİLER KOMİSYONU</vt:lpstr>
      <vt:lpstr>KARİYER VE MEZUN KOMİSYONU</vt:lpstr>
      <vt:lpstr>ÖLÇME VE DEĞERLENDİRME KOMİSYONU</vt:lpstr>
      <vt:lpstr>SOSYAL AKTİVİTE KOMİSYONU</vt:lpstr>
      <vt:lpstr>STAJ KOMİSYONU</vt:lpstr>
      <vt:lpstr>AKADEMİK BİRİMLER</vt:lpstr>
      <vt:lpstr>BESLENME VE DİYETETİK</vt:lpstr>
      <vt:lpstr>ÇOCUK GELİŞİMİ</vt:lpstr>
      <vt:lpstr>FİZYOTERAPİ VE REHABİLİTASYON</vt:lpstr>
      <vt:lpstr>HEMŞİRELİK</vt:lpstr>
      <vt:lpstr>SAĞLIK YÖNETİMİ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SAĞLIK BİLİMLERİ FAKÜLTESİ  ORGANİZASYON ŞEMASI</dc:title>
  <dc:creator>HASRET GULUS OYMAK</dc:creator>
  <cp:lastModifiedBy>Hafize Gözlüklü</cp:lastModifiedBy>
  <cp:revision>43</cp:revision>
  <dcterms:created xsi:type="dcterms:W3CDTF">2025-07-26T15:54:19Z</dcterms:created>
  <dcterms:modified xsi:type="dcterms:W3CDTF">2025-07-31T05:58:15Z</dcterms:modified>
</cp:coreProperties>
</file>